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256" r:id="rId10"/>
    <p:sldId id="318" r:id="rId11"/>
    <p:sldId id="317" r:id="rId12"/>
    <p:sldId id="281" r:id="rId13"/>
    <p:sldId id="313" r:id="rId14"/>
    <p:sldId id="315" r:id="rId15"/>
    <p:sldId id="314" r:id="rId16"/>
    <p:sldId id="319" r:id="rId17"/>
    <p:sldId id="320" r:id="rId18"/>
    <p:sldId id="272" r:id="rId19"/>
    <p:sldId id="258" r:id="rId20"/>
    <p:sldId id="285" r:id="rId21"/>
    <p:sldId id="261" r:id="rId22"/>
    <p:sldId id="269" r:id="rId23"/>
    <p:sldId id="276" r:id="rId24"/>
    <p:sldId id="286" r:id="rId25"/>
    <p:sldId id="288" r:id="rId26"/>
    <p:sldId id="321" r:id="rId27"/>
    <p:sldId id="297" r:id="rId28"/>
    <p:sldId id="322" r:id="rId29"/>
    <p:sldId id="298" r:id="rId30"/>
    <p:sldId id="259" r:id="rId31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B0EFFB"/>
    <a:srgbClr val="81E6FA"/>
    <a:srgbClr val="0000FF"/>
    <a:srgbClr val="B7E7D8"/>
    <a:srgbClr val="339966"/>
    <a:srgbClr val="008080"/>
    <a:srgbClr val="00CC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6C621-2F4C-4723-91E7-AD090D85EDD2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FEA0F-8F39-48BF-B096-DA2053AE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03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Doc</a:t>
            </a:r>
            <a:r>
              <a:rPr lang="vi-VN" dirty="0"/>
              <a:t> va so sanh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53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Doc</a:t>
            </a:r>
            <a:r>
              <a:rPr lang="vi-VN" dirty="0"/>
              <a:t> va so sanh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62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Ghép</a:t>
            </a:r>
            <a:r>
              <a:rPr lang="vi-VN" dirty="0"/>
              <a:t> </a:t>
            </a:r>
            <a:r>
              <a:rPr lang="vi-VN" dirty="0" err="1"/>
              <a:t>chữ</a:t>
            </a:r>
            <a:r>
              <a:rPr lang="vi-VN" dirty="0"/>
              <a:t>  </a:t>
            </a:r>
            <a:r>
              <a:rPr lang="vi-VN" dirty="0" err="1"/>
              <a:t>bé</a:t>
            </a:r>
            <a:r>
              <a:rPr lang="vi-VN" dirty="0"/>
              <a:t> – </a:t>
            </a:r>
            <a:r>
              <a:rPr lang="vi-VN" dirty="0" err="1"/>
              <a:t>bế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40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Gv</a:t>
            </a:r>
            <a:r>
              <a:rPr lang="vi-VN" dirty="0"/>
              <a:t> </a:t>
            </a:r>
            <a:r>
              <a:rPr lang="vi-VN" dirty="0" err="1"/>
              <a:t>có</a:t>
            </a:r>
            <a:r>
              <a:rPr lang="vi-VN" dirty="0"/>
              <a:t> </a:t>
            </a:r>
            <a:r>
              <a:rPr lang="vi-VN" dirty="0" err="1"/>
              <a:t>thể</a:t>
            </a:r>
            <a:r>
              <a:rPr lang="vi-VN" dirty="0"/>
              <a:t> chen </a:t>
            </a:r>
            <a:r>
              <a:rPr lang="vi-VN" dirty="0" err="1"/>
              <a:t>đoạn</a:t>
            </a:r>
            <a:r>
              <a:rPr lang="vi-VN" dirty="0"/>
              <a:t> </a:t>
            </a:r>
            <a:r>
              <a:rPr lang="vi-VN" dirty="0" err="1"/>
              <a:t>nhạc</a:t>
            </a:r>
            <a:r>
              <a:rPr lang="vi-VN" dirty="0"/>
              <a:t> </a:t>
            </a:r>
            <a:r>
              <a:rPr lang="vi-VN" dirty="0" err="1"/>
              <a:t>tùy</a:t>
            </a:r>
            <a:r>
              <a:rPr lang="vi-VN"/>
              <a:t> theo GV.</a:t>
            </a:r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44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Hướng</a:t>
            </a:r>
            <a:r>
              <a:rPr lang="vi-VN" dirty="0"/>
              <a:t> </a:t>
            </a:r>
            <a:r>
              <a:rPr lang="vi-VN" dirty="0" err="1"/>
              <a:t>dẫn</a:t>
            </a:r>
            <a:r>
              <a:rPr lang="vi-VN" dirty="0"/>
              <a:t> </a:t>
            </a:r>
            <a:r>
              <a:rPr lang="vi-VN" dirty="0" err="1"/>
              <a:t>hs</a:t>
            </a:r>
            <a:r>
              <a:rPr lang="vi-VN" dirty="0"/>
              <a:t> </a:t>
            </a:r>
            <a:r>
              <a:rPr lang="vi-VN" dirty="0" err="1"/>
              <a:t>viết</a:t>
            </a:r>
            <a:r>
              <a:rPr lang="vi-VN" dirty="0"/>
              <a:t> </a:t>
            </a:r>
            <a:r>
              <a:rPr lang="vi-VN" dirty="0" err="1"/>
              <a:t>bảng</a:t>
            </a:r>
            <a:r>
              <a:rPr lang="vi-VN" dirty="0"/>
              <a:t> con e,  ê, </a:t>
            </a:r>
            <a:r>
              <a:rPr lang="vi-VN" dirty="0" err="1"/>
              <a:t>số</a:t>
            </a:r>
            <a:r>
              <a:rPr lang="vi-VN" dirty="0"/>
              <a:t> 9 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88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Viết</a:t>
            </a:r>
            <a:r>
              <a:rPr lang="vi-VN" dirty="0"/>
              <a:t> </a:t>
            </a:r>
            <a:r>
              <a:rPr lang="vi-VN" dirty="0" err="1"/>
              <a:t>vở</a:t>
            </a:r>
            <a:r>
              <a:rPr lang="vi-VN" dirty="0"/>
              <a:t> 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5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Đánh</a:t>
            </a:r>
            <a:r>
              <a:rPr lang="vi-VN" dirty="0"/>
              <a:t> </a:t>
            </a:r>
            <a:r>
              <a:rPr lang="vi-VN" dirty="0" err="1"/>
              <a:t>vần</a:t>
            </a:r>
            <a:r>
              <a:rPr lang="vi-VN" dirty="0"/>
              <a:t>, </a:t>
            </a:r>
            <a:r>
              <a:rPr lang="vi-VN" dirty="0" err="1"/>
              <a:t>đọc</a:t>
            </a:r>
            <a:r>
              <a:rPr lang="vi-VN" dirty="0"/>
              <a:t> trơn </a:t>
            </a:r>
            <a:r>
              <a:rPr lang="vi-VN" dirty="0" err="1"/>
              <a:t>các</a:t>
            </a:r>
            <a:r>
              <a:rPr lang="vi-VN" dirty="0"/>
              <a:t> </a:t>
            </a:r>
            <a:r>
              <a:rPr lang="vi-VN" dirty="0" err="1"/>
              <a:t>từ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49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372671-1BCD-4FDF-A37F-0040960B3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D0D8BEB-043E-489D-9949-2BBC5481A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525B17-27AD-4480-8BAF-03533A335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6D63ED-5511-4AFB-B027-3A129B306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222073-51AC-460D-9965-9D70EBB29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1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19CB45-16DF-4981-852D-C082E3BB0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698523E-FE1F-4CFD-B70E-64E7C0398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F1473A-CDC8-4D91-BB9B-30C0CEAC6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153B7F-0E39-45AB-90F8-A17C694E2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B39B86-9489-4B8C-BBFD-33FED3558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33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724146D-580D-40D4-9F8D-29A7627901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2739E4E-CFF6-489E-A866-A1863A279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1DB816-73FB-44CE-8B48-3902749E6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9F90CD-8DA1-46FF-AB9E-0E0182FE4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A90A0D-7D6F-4711-B9DC-AFFB19D59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C3109F-6DC4-4074-8B27-E39CC8D4D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8FCEE2-4493-46E5-A962-3C8054686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616428-0AA8-4975-ACC3-975A0B5C4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8805C1-8F6C-4CF7-A525-F6754535C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94D414-D0F0-45A3-9533-34317C63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5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178FD6-F23B-4030-B58E-4FAC9BA46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B711142-1F0A-4B2E-9040-CB8403D3F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F9F568-FD5E-4AE5-B2DD-C406CDBAA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F57280-EAD7-46BD-A7B9-A4C7BAB15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D724B6-4F4B-45FD-8DDA-468F69AB1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0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4E8820-665C-4357-AE2A-EE6337FE0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8972D4-09AB-4733-A43E-D97DEBF81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4228C5B-C371-4E3A-87FF-194E799C1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C50B9B-7E37-426C-AD11-708A2F940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8325CD-CFB2-4EC8-8050-6BC4F0007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F17D5E8-A45A-464B-9DA9-AB6873180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1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6A155D-016C-4617-B006-5A402C723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8BFB1A8-0502-4A6A-9CA7-A8F891411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54A4038-205B-499E-A522-FBB57FB64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B3A2841-A16B-4B4F-BCE5-5033BD2406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6FD6743-EFF8-48BD-A63E-6AB9DBE610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75CDE4A-CA76-4CEE-A672-50874D791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0F2C190-5E76-4D9D-8418-ADA026D37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25406BF-1FE3-40FA-9090-E1EA40FA8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A0F46B-E575-492B-B4BB-276356283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A5FB60B-F806-4175-A055-E4CBF3BE4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6D769F8-A240-4E66-A036-C6E7721F4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F912D44-BD55-4CD3-8BA3-92FEB861A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28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CEEF43A-67E3-468B-B964-8D2D2800D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658AFF1-240C-427D-B342-B8BFF620B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A261E60-CC39-410D-A61C-7934F6C9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12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20784C-7695-4AA7-881B-DB3C4B0AE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48C855-F588-479B-A56E-D9F11E16C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3ADD857-9CB4-4EE0-AF5C-E1F9109C2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85B650A-C2D4-42C5-8C49-4B78D89D3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60325E4-D741-41A6-BC1E-5C3B36583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07C4423-1FE3-4C52-BFDE-BD0C7B408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2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B7B5F3-AEF2-4DF8-BAFE-168C1828B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7C7CED5-9271-4105-868A-608327059C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C795F5F-8878-4A2A-BF89-6E2AAFB23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2E19CD-5681-4164-BC90-545ED0F5D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D71EC49-3DA5-473C-A112-BE627B167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5CF9CD-1CB8-4624-B2A8-3291A5F15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4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15686DF-3780-4D9F-B0F6-86474AE8C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4D0581-A618-4FDC-AF27-A4427D96E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A065EE-06E7-49B1-85BE-F80FDFC93D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BECB0-4446-4CBB-84D4-2800C492621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DE5F85-BD64-442C-B837-858DC6BBCD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6E87C0-7D5E-4CA3-94C9-38EDADC24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5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microsoft.com/office/2007/relationships/hdphoto" Target="../media/hdphoto8.wdp"/><Relationship Id="rId26" Type="http://schemas.openxmlformats.org/officeDocument/2006/relationships/slide" Target="slide5.xml"/><Relationship Id="rId3" Type="http://schemas.openxmlformats.org/officeDocument/2006/relationships/image" Target="../media/image2.png"/><Relationship Id="rId21" Type="http://schemas.openxmlformats.org/officeDocument/2006/relationships/slide" Target="slide7.xml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openxmlformats.org/officeDocument/2006/relationships/image" Target="../media/image9.png"/><Relationship Id="rId25" Type="http://schemas.openxmlformats.org/officeDocument/2006/relationships/slide" Target="slide2.xml"/><Relationship Id="rId33" Type="http://schemas.openxmlformats.org/officeDocument/2006/relationships/slide" Target="slide9.xml"/><Relationship Id="rId2" Type="http://schemas.openxmlformats.org/officeDocument/2006/relationships/audio" Target="../media/audio1.wav"/><Relationship Id="rId16" Type="http://schemas.microsoft.com/office/2007/relationships/hdphoto" Target="../media/hdphoto7.wdp"/><Relationship Id="rId20" Type="http://schemas.openxmlformats.org/officeDocument/2006/relationships/slide" Target="slide3.xml"/><Relationship Id="rId29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24" Type="http://schemas.openxmlformats.org/officeDocument/2006/relationships/slide" Target="slide4.xml"/><Relationship Id="rId32" Type="http://schemas.microsoft.com/office/2007/relationships/hdphoto" Target="../media/hdphoto12.wdp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microsoft.com/office/2007/relationships/hdphoto" Target="../media/hdphoto9.wdp"/><Relationship Id="rId28" Type="http://schemas.microsoft.com/office/2007/relationships/hdphoto" Target="../media/hdphoto10.wdp"/><Relationship Id="rId10" Type="http://schemas.microsoft.com/office/2007/relationships/hdphoto" Target="../media/hdphoto4.wdp"/><Relationship Id="rId19" Type="http://schemas.openxmlformats.org/officeDocument/2006/relationships/slide" Target="slide6.xml"/><Relationship Id="rId31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openxmlformats.org/officeDocument/2006/relationships/image" Target="../media/image10.png"/><Relationship Id="rId27" Type="http://schemas.openxmlformats.org/officeDocument/2006/relationships/image" Target="../media/image11.png"/><Relationship Id="rId30" Type="http://schemas.microsoft.com/office/2007/relationships/hdphoto" Target="../media/hdphoto11.wdp"/><Relationship Id="rId8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Relationship Id="rId4" Type="http://schemas.microsoft.com/office/2007/relationships/hdphoto" Target="../media/hdphoto14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50" l="0" r="99833">
                        <a14:foregroundMark x1="45819" y1="48750" x2="43980" y2="62500"/>
                        <a14:foregroundMark x1="54682" y1="47250" x2="57191" y2="61875"/>
                        <a14:foregroundMark x1="73077" y1="57375" x2="80602" y2="65000"/>
                        <a14:backgroundMark x1="29933" y1="65625" x2="29933" y2="65625"/>
                        <a14:backgroundMark x1="70067" y1="60875" x2="70903" y2="6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108" y="-221666"/>
            <a:ext cx="5214451" cy="6975855"/>
          </a:xfr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17" b="83333" l="12013" r="86688">
                        <a14:foregroundMark x1="17857" y1="47500" x2="16558" y2="71250"/>
                        <a14:foregroundMark x1="78571" y1="39167" x2="80195" y2="72083"/>
                        <a14:foregroundMark x1="31494" y1="34583" x2="50000" y2="59583"/>
                        <a14:foregroundMark x1="45455" y1="42917" x2="60390" y2="47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36" t="7304" r="13323" b="16302"/>
          <a:stretch/>
        </p:blipFill>
        <p:spPr>
          <a:xfrm>
            <a:off x="5181171" y="711487"/>
            <a:ext cx="1413163" cy="112100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53" b="100000" l="19512" r="83780">
                        <a14:foregroundMark x1="41951" y1="53984" x2="72073" y2="42602"/>
                        <a14:foregroundMark x1="46829" y1="45203" x2="61951" y2="58374"/>
                        <a14:foregroundMark x1="46341" y1="50244" x2="51951" y2="52358"/>
                        <a14:foregroundMark x1="50244" y1="43902" x2="53659" y2="47154"/>
                        <a14:foregroundMark x1="57195" y1="45528" x2="61098" y2="50569"/>
                        <a14:foregroundMark x1="60488" y1="42276" x2="63049" y2="48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52" t="4791" r="16634"/>
          <a:stretch/>
        </p:blipFill>
        <p:spPr>
          <a:xfrm>
            <a:off x="3563301" y="1508572"/>
            <a:ext cx="911385" cy="100304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375" b="85875" l="18250" r="84500">
                        <a14:foregroundMark x1="28375" y1="18125" x2="43250" y2="29750"/>
                        <a14:foregroundMark x1="53375" y1="49625" x2="55750" y2="57375"/>
                        <a14:foregroundMark x1="57500" y1="55500" x2="48625" y2="57000"/>
                        <a14:foregroundMark x1="51000" y1="59375" x2="51000" y2="59375"/>
                        <a14:foregroundMark x1="42875" y1="48375" x2="48625" y2="52875"/>
                        <a14:foregroundMark x1="40000" y1="52875" x2="45250" y2="56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51" t="13043" r="15162" b="13229"/>
          <a:stretch/>
        </p:blipFill>
        <p:spPr>
          <a:xfrm>
            <a:off x="8443842" y="293858"/>
            <a:ext cx="1011382" cy="110983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576" b="85985" l="0" r="100000">
                        <a14:foregroundMark x1="38220" y1="41667" x2="43455" y2="37500"/>
                        <a14:foregroundMark x1="53403" y1="40530" x2="60209" y2="37121"/>
                        <a14:foregroundMark x1="81152" y1="32576" x2="81152" y2="325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69" b="13890"/>
          <a:stretch/>
        </p:blipFill>
        <p:spPr>
          <a:xfrm>
            <a:off x="3829454" y="3072541"/>
            <a:ext cx="905322" cy="97534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750" b="90938" l="11771" r="87396">
                        <a14:foregroundMark x1="30625" y1="41667" x2="33646" y2="51667"/>
                        <a14:foregroundMark x1="39688" y1="38958" x2="40938" y2="47292"/>
                        <a14:foregroundMark x1="43750" y1="40625" x2="45313" y2="51354"/>
                        <a14:foregroundMark x1="53438" y1="40833" x2="52396" y2="48333"/>
                        <a14:foregroundMark x1="50833" y1="39792" x2="53021" y2="43438"/>
                        <a14:foregroundMark x1="40729" y1="45208" x2="40104" y2="51563"/>
                        <a14:foregroundMark x1="47604" y1="67500" x2="54688" y2="61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23" t="9091" r="11414" b="10101"/>
          <a:stretch/>
        </p:blipFill>
        <p:spPr>
          <a:xfrm>
            <a:off x="4092886" y="292318"/>
            <a:ext cx="829522" cy="87780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000" b="94000" l="5470" r="96068">
                        <a14:foregroundMark x1="38632" y1="12000" x2="47863" y2="18500"/>
                        <a14:foregroundMark x1="43077" y1="7667" x2="49231" y2="15500"/>
                        <a14:foregroundMark x1="40171" y1="10167" x2="46154" y2="12500"/>
                        <a14:foregroundMark x1="58632" y1="13333" x2="64274" y2="8000"/>
                        <a14:foregroundMark x1="55897" y1="17500" x2="64444" y2="9167"/>
                        <a14:foregroundMark x1="37094" y1="45500" x2="47350" y2="50333"/>
                        <a14:foregroundMark x1="43248" y1="56667" x2="48718" y2="44000"/>
                        <a14:foregroundMark x1="40855" y1="49833" x2="42564" y2="54667"/>
                        <a14:foregroundMark x1="56239" y1="41333" x2="55214" y2="54667"/>
                        <a14:foregroundMark x1="57778" y1="42333" x2="63932" y2="52667"/>
                        <a14:foregroundMark x1="59658" y1="57500" x2="64444" y2="42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3" t="4420" r="4416" b="6440"/>
          <a:stretch/>
        </p:blipFill>
        <p:spPr>
          <a:xfrm>
            <a:off x="4629511" y="4082222"/>
            <a:ext cx="1011381" cy="102297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705" b="94311" l="3605" r="96977">
                        <a14:foregroundMark x1="18023" y1="37965" x2="13837" y2="50875"/>
                        <a14:foregroundMark x1="13837" y1="50875" x2="15233" y2="58206"/>
                        <a14:foregroundMark x1="27674" y1="47702" x2="31512" y2="42013"/>
                        <a14:foregroundMark x1="40930" y1="45405" x2="47209" y2="41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9" t="4446" r="3234" b="4848"/>
          <a:stretch/>
        </p:blipFill>
        <p:spPr>
          <a:xfrm>
            <a:off x="7682305" y="3775271"/>
            <a:ext cx="1119194" cy="1149927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13447" y="6112979"/>
            <a:ext cx="12192000" cy="745021"/>
          </a:xfrm>
          <a:custGeom>
            <a:avLst/>
            <a:gdLst>
              <a:gd name="connsiteX0" fmla="*/ 0 w 12192000"/>
              <a:gd name="connsiteY0" fmla="*/ 0 h 1110106"/>
              <a:gd name="connsiteX1" fmla="*/ 12192000 w 12192000"/>
              <a:gd name="connsiteY1" fmla="*/ 0 h 1110106"/>
              <a:gd name="connsiteX2" fmla="*/ 12192000 w 12192000"/>
              <a:gd name="connsiteY2" fmla="*/ 1110106 h 1110106"/>
              <a:gd name="connsiteX3" fmla="*/ 0 w 12192000"/>
              <a:gd name="connsiteY3" fmla="*/ 1110106 h 1110106"/>
              <a:gd name="connsiteX4" fmla="*/ 0 w 12192000"/>
              <a:gd name="connsiteY4" fmla="*/ 0 h 1110106"/>
              <a:gd name="connsiteX0" fmla="*/ 0 w 12192000"/>
              <a:gd name="connsiteY0" fmla="*/ 351142 h 1461248"/>
              <a:gd name="connsiteX1" fmla="*/ 3263153 w 12192000"/>
              <a:gd name="connsiteY1" fmla="*/ 0 h 1461248"/>
              <a:gd name="connsiteX2" fmla="*/ 12192000 w 12192000"/>
              <a:gd name="connsiteY2" fmla="*/ 351142 h 1461248"/>
              <a:gd name="connsiteX3" fmla="*/ 12192000 w 12192000"/>
              <a:gd name="connsiteY3" fmla="*/ 1461248 h 1461248"/>
              <a:gd name="connsiteX4" fmla="*/ 0 w 12192000"/>
              <a:gd name="connsiteY4" fmla="*/ 1461248 h 1461248"/>
              <a:gd name="connsiteX5" fmla="*/ 0 w 12192000"/>
              <a:gd name="connsiteY5" fmla="*/ 351142 h 1461248"/>
              <a:gd name="connsiteX0" fmla="*/ 0 w 12192000"/>
              <a:gd name="connsiteY0" fmla="*/ 1183322 h 2293428"/>
              <a:gd name="connsiteX1" fmla="*/ 1613647 w 12192000"/>
              <a:gd name="connsiteY1" fmla="*/ 2924 h 2293428"/>
              <a:gd name="connsiteX2" fmla="*/ 3263153 w 12192000"/>
              <a:gd name="connsiteY2" fmla="*/ 832180 h 2293428"/>
              <a:gd name="connsiteX3" fmla="*/ 12192000 w 12192000"/>
              <a:gd name="connsiteY3" fmla="*/ 1183322 h 2293428"/>
              <a:gd name="connsiteX4" fmla="*/ 12192000 w 12192000"/>
              <a:gd name="connsiteY4" fmla="*/ 2293428 h 2293428"/>
              <a:gd name="connsiteX5" fmla="*/ 0 w 12192000"/>
              <a:gd name="connsiteY5" fmla="*/ 2293428 h 2293428"/>
              <a:gd name="connsiteX6" fmla="*/ 0 w 12192000"/>
              <a:gd name="connsiteY6" fmla="*/ 1183322 h 229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2293428">
                <a:moveTo>
                  <a:pt x="0" y="1183322"/>
                </a:moveTo>
                <a:cubicBezTo>
                  <a:pt x="262965" y="948753"/>
                  <a:pt x="1069788" y="61448"/>
                  <a:pt x="1613647" y="2924"/>
                </a:cubicBezTo>
                <a:cubicBezTo>
                  <a:pt x="2157506" y="-55600"/>
                  <a:pt x="1494118" y="782628"/>
                  <a:pt x="3263153" y="832180"/>
                </a:cubicBezTo>
                <a:lnTo>
                  <a:pt x="12192000" y="1183322"/>
                </a:lnTo>
                <a:lnTo>
                  <a:pt x="12192000" y="2293428"/>
                </a:lnTo>
                <a:lnTo>
                  <a:pt x="0" y="2293428"/>
                </a:lnTo>
                <a:lnTo>
                  <a:pt x="0" y="1183322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>
            <a:hlinkClick r:id="rId19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17" b="83333" l="12013" r="86688">
                        <a14:foregroundMark x1="17857" y1="47500" x2="16558" y2="71250"/>
                        <a14:foregroundMark x1="78571" y1="39167" x2="80195" y2="72083"/>
                        <a14:foregroundMark x1="31494" y1="34583" x2="50000" y2="59583"/>
                        <a14:foregroundMark x1="45455" y1="42917" x2="60390" y2="47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36" t="7304" r="13323" b="16302"/>
          <a:stretch/>
        </p:blipFill>
        <p:spPr>
          <a:xfrm>
            <a:off x="5161726" y="686842"/>
            <a:ext cx="1413163" cy="1170294"/>
          </a:xfrm>
          <a:prstGeom prst="rect">
            <a:avLst/>
          </a:prstGeom>
        </p:spPr>
      </p:pic>
      <p:pic>
        <p:nvPicPr>
          <p:cNvPr id="6" name="Picture 5">
            <a:hlinkClick r:id="rId20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53" b="100000" l="19512" r="83780">
                        <a14:foregroundMark x1="41951" y1="53984" x2="72073" y2="42602"/>
                        <a14:foregroundMark x1="46829" y1="45203" x2="61951" y2="58374"/>
                        <a14:foregroundMark x1="46341" y1="50244" x2="51951" y2="52358"/>
                        <a14:foregroundMark x1="50244" y1="43902" x2="53659" y2="47154"/>
                        <a14:foregroundMark x1="57195" y1="45528" x2="61098" y2="50569"/>
                        <a14:foregroundMark x1="60488" y1="42276" x2="63049" y2="48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52" t="4791" r="16634"/>
          <a:stretch/>
        </p:blipFill>
        <p:spPr>
          <a:xfrm>
            <a:off x="3553579" y="1498366"/>
            <a:ext cx="911385" cy="1047153"/>
          </a:xfrm>
          <a:prstGeom prst="rect">
            <a:avLst/>
          </a:prstGeom>
        </p:spPr>
      </p:pic>
      <p:pic>
        <p:nvPicPr>
          <p:cNvPr id="18" name="Picture 17">
            <a:hlinkClick r:id="rId21" action="ppaction://hlinksldjump"/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3375" b="85875" l="18250" r="84500">
                        <a14:foregroundMark x1="28375" y1="18125" x2="43250" y2="29750"/>
                        <a14:foregroundMark x1="53375" y1="49625" x2="55750" y2="57375"/>
                        <a14:foregroundMark x1="57500" y1="55500" x2="48625" y2="57000"/>
                        <a14:foregroundMark x1="51000" y1="59375" x2="51000" y2="59375"/>
                        <a14:foregroundMark x1="42875" y1="48375" x2="48625" y2="52875"/>
                        <a14:foregroundMark x1="40000" y1="52875" x2="45250" y2="56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51" t="13043" r="15162" b="13229"/>
          <a:stretch/>
        </p:blipFill>
        <p:spPr>
          <a:xfrm>
            <a:off x="8462639" y="290241"/>
            <a:ext cx="1011382" cy="1158634"/>
          </a:xfrm>
          <a:prstGeom prst="rect">
            <a:avLst/>
          </a:prstGeom>
        </p:spPr>
      </p:pic>
      <p:pic>
        <p:nvPicPr>
          <p:cNvPr id="19" name="Picture 18">
            <a:hlinkClick r:id="rId24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576" b="85985" l="0" r="100000">
                        <a14:foregroundMark x1="38220" y1="41667" x2="43455" y2="37500"/>
                        <a14:foregroundMark x1="53403" y1="40530" x2="60209" y2="37121"/>
                        <a14:foregroundMark x1="81152" y1="32576" x2="81152" y2="325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69" b="13890"/>
          <a:stretch/>
        </p:blipFill>
        <p:spPr>
          <a:xfrm>
            <a:off x="3806370" y="2939034"/>
            <a:ext cx="905322" cy="1018233"/>
          </a:xfrm>
          <a:prstGeom prst="rect">
            <a:avLst/>
          </a:prstGeom>
        </p:spPr>
      </p:pic>
      <p:pic>
        <p:nvPicPr>
          <p:cNvPr id="22" name="Picture 21">
            <a:hlinkClick r:id="rId25" action="ppaction://hlinksldjump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750" b="90938" l="11771" r="87396">
                        <a14:foregroundMark x1="30625" y1="41667" x2="33646" y2="51667"/>
                        <a14:foregroundMark x1="39688" y1="38958" x2="40938" y2="47292"/>
                        <a14:foregroundMark x1="43750" y1="40625" x2="45313" y2="51354"/>
                        <a14:foregroundMark x1="53438" y1="40833" x2="52396" y2="48333"/>
                        <a14:foregroundMark x1="50833" y1="39792" x2="53021" y2="43438"/>
                        <a14:foregroundMark x1="40729" y1="45208" x2="40104" y2="51563"/>
                        <a14:foregroundMark x1="47604" y1="67500" x2="54688" y2="61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23" t="9091" r="11414" b="10101"/>
          <a:stretch/>
        </p:blipFill>
        <p:spPr>
          <a:xfrm>
            <a:off x="4085648" y="273020"/>
            <a:ext cx="829522" cy="916398"/>
          </a:xfrm>
          <a:prstGeom prst="rect">
            <a:avLst/>
          </a:prstGeom>
        </p:spPr>
      </p:pic>
      <p:pic>
        <p:nvPicPr>
          <p:cNvPr id="23" name="Picture 22">
            <a:hlinkClick r:id="rId26" action="ppaction://hlinksldjump"/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000" b="94000" l="5470" r="96068">
                        <a14:foregroundMark x1="38632" y1="12000" x2="47863" y2="18500"/>
                        <a14:foregroundMark x1="43077" y1="7667" x2="49231" y2="15500"/>
                        <a14:foregroundMark x1="40171" y1="10167" x2="46154" y2="12500"/>
                        <a14:foregroundMark x1="58632" y1="13333" x2="64274" y2="8000"/>
                        <a14:foregroundMark x1="55897" y1="17500" x2="64444" y2="9167"/>
                        <a14:foregroundMark x1="37094" y1="45500" x2="47350" y2="50333"/>
                        <a14:foregroundMark x1="43248" y1="56667" x2="48718" y2="44000"/>
                        <a14:foregroundMark x1="40855" y1="49833" x2="42564" y2="54667"/>
                        <a14:foregroundMark x1="56239" y1="41333" x2="55214" y2="54667"/>
                        <a14:foregroundMark x1="57778" y1="42333" x2="63932" y2="52667"/>
                        <a14:foregroundMark x1="59658" y1="57500" x2="64444" y2="42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3" t="4420" r="4416" b="6440"/>
          <a:stretch/>
        </p:blipFill>
        <p:spPr>
          <a:xfrm>
            <a:off x="4610066" y="4071504"/>
            <a:ext cx="1011381" cy="1067953"/>
          </a:xfrm>
          <a:prstGeom prst="rect">
            <a:avLst/>
          </a:prstGeom>
        </p:spPr>
      </p:pic>
      <p:pic>
        <p:nvPicPr>
          <p:cNvPr id="25" name="Picture 24">
            <a:hlinkClick r:id="rId19" action="ppaction://hlinksldjump"/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705" b="94311" l="3605" r="96977">
                        <a14:foregroundMark x1="18023" y1="37965" x2="13837" y2="50875"/>
                        <a14:foregroundMark x1="13837" y1="50875" x2="15233" y2="58206"/>
                        <a14:foregroundMark x1="27674" y1="47702" x2="31512" y2="42013"/>
                        <a14:foregroundMark x1="40930" y1="45405" x2="47209" y2="41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9" t="4446" r="3234" b="4848"/>
          <a:stretch/>
        </p:blipFill>
        <p:spPr>
          <a:xfrm>
            <a:off x="7662047" y="3775271"/>
            <a:ext cx="1119194" cy="11499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16446" y1="95522" x2="41114" y2="90299"/>
                        <a14:foregroundMark x1="42971" y1="94030" x2="97613" y2="85821"/>
                        <a14:foregroundMark x1="58621" y1="63433" x2="60477" y2="53731"/>
                        <a14:foregroundMark x1="69761" y1="78358" x2="87003" y2="70149"/>
                        <a14:foregroundMark x1="57825" y1="66418" x2="57029" y2="72388"/>
                        <a14:backgroundMark x1="21220" y1="24627" x2="21220" y2="24627"/>
                        <a14:backgroundMark x1="6897" y1="14925" x2="41379" y2="44776"/>
                        <a14:backgroundMark x1="55438" y1="11940" x2="67639" y2="35075"/>
                        <a14:backgroundMark x1="75332" y1="8209" x2="82759" y2="7463"/>
                        <a14:backgroundMark x1="92308" y1="8955" x2="97082" y2="57463"/>
                        <a14:backgroundMark x1="61008" y1="60448" x2="63395" y2="54478"/>
                        <a14:backgroundMark x1="53581" y1="69403" x2="54642" y2="716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307" y="5214537"/>
            <a:ext cx="6388626" cy="16617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625" b="98625" l="0" r="99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4" y="4814047"/>
            <a:ext cx="4895624" cy="21099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100000" l="0" r="99558">
                        <a14:foregroundMark x1="38053" y1="34529" x2="38053" y2="34529"/>
                        <a14:foregroundMark x1="42920" y1="37220" x2="42920" y2="37220"/>
                        <a14:foregroundMark x1="33628" y1="31839" x2="45133" y2="37220"/>
                        <a14:foregroundMark x1="59292" y1="28251" x2="70796" y2="34978"/>
                        <a14:foregroundMark x1="42920" y1="44843" x2="54867" y2="62332"/>
                        <a14:foregroundMark x1="55752" y1="56054" x2="68584" y2="65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610" y="-144140"/>
            <a:ext cx="1568656" cy="1547833"/>
          </a:xfrm>
          <a:prstGeom prst="rect">
            <a:avLst/>
          </a:prstGeom>
        </p:spPr>
      </p:pic>
      <p:sp>
        <p:nvSpPr>
          <p:cNvPr id="8" name="Sun 7">
            <a:hlinkClick r:id="rId33" action="ppaction://hlinksldjump"/>
          </p:cNvPr>
          <p:cNvSpPr/>
          <p:nvPr/>
        </p:nvSpPr>
        <p:spPr>
          <a:xfrm>
            <a:off x="11299321" y="5931011"/>
            <a:ext cx="746183" cy="45531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733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0" r="7466" b="35645"/>
          <a:stretch/>
        </p:blipFill>
        <p:spPr>
          <a:xfrm flipH="1" flipV="1">
            <a:off x="-27729" y="401777"/>
            <a:ext cx="12213881" cy="592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2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0"/>
          <a:stretch/>
        </p:blipFill>
        <p:spPr>
          <a:xfrm flipH="1" flipV="1">
            <a:off x="1371591" y="-3"/>
            <a:ext cx="9649400" cy="6907716"/>
          </a:xfrm>
        </p:spPr>
      </p:pic>
    </p:spTree>
    <p:extLst>
      <p:ext uri="{BB962C8B-B14F-4D97-AF65-F5344CB8AC3E}">
        <p14:creationId xmlns:p14="http://schemas.microsoft.com/office/powerpoint/2010/main" val="1950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9061A1F7-1157-4904-8E5C-FBD61677E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836" y="157782"/>
            <a:ext cx="3158835" cy="1421928"/>
          </a:xfrm>
        </p:spPr>
        <p:txBody>
          <a:bodyPr wrap="square">
            <a:spAutoFit/>
          </a:bodyPr>
          <a:lstStyle/>
          <a:p>
            <a:r>
              <a:rPr lang="vi-VN" sz="9600" dirty="0" smtClean="0">
                <a:solidFill>
                  <a:srgbClr val="FF0000"/>
                </a:solidFill>
                <a:latin typeface="VNI-Avo" pitchFamily="2" charset="0"/>
                <a:ea typeface="+mn-ea"/>
                <a:cs typeface="+mn-cs"/>
              </a:rPr>
              <a:t>ap</a:t>
            </a:r>
            <a:endParaRPr lang="en-US" sz="9600" dirty="0">
              <a:solidFill>
                <a:srgbClr val="FF0000"/>
              </a:solidFill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CC59528-24DF-448A-A494-814F74973BD1}"/>
              </a:ext>
            </a:extLst>
          </p:cNvPr>
          <p:cNvSpPr/>
          <p:nvPr/>
        </p:nvSpPr>
        <p:spPr>
          <a:xfrm>
            <a:off x="8084770" y="10050"/>
            <a:ext cx="36500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9600" dirty="0" smtClean="0">
                <a:solidFill>
                  <a:srgbClr val="FF0000"/>
                </a:solidFill>
                <a:latin typeface="VNI-Avo" pitchFamily="2" charset="0"/>
              </a:rPr>
              <a:t>aâp</a:t>
            </a:r>
            <a:endParaRPr lang="en-US" sz="96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7" name="Title 5">
            <a:extLst>
              <a:ext uri="{FF2B5EF4-FFF2-40B4-BE49-F238E27FC236}">
                <a16:creationId xmlns:a16="http://schemas.microsoft.com/office/drawing/2014/main" xmlns="" id="{4D5E9328-66D7-44C0-84E4-84B04535BB16}"/>
              </a:ext>
            </a:extLst>
          </p:cNvPr>
          <p:cNvSpPr txBox="1">
            <a:spLocks/>
          </p:cNvSpPr>
          <p:nvPr/>
        </p:nvSpPr>
        <p:spPr>
          <a:xfrm>
            <a:off x="4954074" y="116035"/>
            <a:ext cx="3026144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9600" dirty="0" smtClean="0">
                <a:solidFill>
                  <a:srgbClr val="FF0000"/>
                </a:solidFill>
                <a:latin typeface="VNI-Avo" pitchFamily="2" charset="0"/>
                <a:ea typeface="+mn-ea"/>
                <a:cs typeface="+mn-cs"/>
              </a:rPr>
              <a:t>aêp</a:t>
            </a:r>
            <a:endParaRPr lang="en-US" sz="9600" dirty="0">
              <a:solidFill>
                <a:srgbClr val="FF0000"/>
              </a:solidFill>
              <a:latin typeface="VNI-Avo" pitchFamily="2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7E2AD49-B5C8-48F0-B8C1-3C47C48F5068}"/>
              </a:ext>
            </a:extLst>
          </p:cNvPr>
          <p:cNvGrpSpPr/>
          <p:nvPr/>
        </p:nvGrpSpPr>
        <p:grpSpPr>
          <a:xfrm>
            <a:off x="3478111" y="3077837"/>
            <a:ext cx="3904398" cy="2867731"/>
            <a:chOff x="4669285" y="2957191"/>
            <a:chExt cx="2790110" cy="286773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04ED3B01-6DC8-48E8-9F79-1D9F517262A6}"/>
                </a:ext>
              </a:extLst>
            </p:cNvPr>
            <p:cNvSpPr/>
            <p:nvPr/>
          </p:nvSpPr>
          <p:spPr>
            <a:xfrm>
              <a:off x="4669285" y="2957191"/>
              <a:ext cx="1407643" cy="1432877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7493EA1B-C337-44AD-ACA4-F4A715B83FB6}"/>
                </a:ext>
              </a:extLst>
            </p:cNvPr>
            <p:cNvSpPr/>
            <p:nvPr/>
          </p:nvSpPr>
          <p:spPr>
            <a:xfrm>
              <a:off x="6076929" y="2958584"/>
              <a:ext cx="1382466" cy="1439810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0C067F4F-1130-49A3-957B-7E0EFBE1313A}"/>
                </a:ext>
              </a:extLst>
            </p:cNvPr>
            <p:cNvSpPr/>
            <p:nvPr/>
          </p:nvSpPr>
          <p:spPr>
            <a:xfrm>
              <a:off x="4669506" y="4392045"/>
              <a:ext cx="2789889" cy="1432877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0" name="Title 5">
            <a:extLst>
              <a:ext uri="{FF2B5EF4-FFF2-40B4-BE49-F238E27FC236}">
                <a16:creationId xmlns:a16="http://schemas.microsoft.com/office/drawing/2014/main" xmlns="" id="{DD53D5AD-BC44-4191-8E3C-8823ACC12F23}"/>
              </a:ext>
            </a:extLst>
          </p:cNvPr>
          <p:cNvSpPr txBox="1">
            <a:spLocks/>
          </p:cNvSpPr>
          <p:nvPr/>
        </p:nvSpPr>
        <p:spPr>
          <a:xfrm>
            <a:off x="5583033" y="2972424"/>
            <a:ext cx="2397185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b="1" dirty="0" smtClean="0">
                <a:solidFill>
                  <a:srgbClr val="FF0000"/>
                </a:solidFill>
                <a:latin typeface="VNI-Avo" pitchFamily="2" charset="0"/>
              </a:rPr>
              <a:t>ap</a:t>
            </a:r>
            <a:endParaRPr lang="en-US" sz="8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xmlns="" id="{4894B18A-E941-4C3C-BA41-8D25BBFB893F}"/>
              </a:ext>
            </a:extLst>
          </p:cNvPr>
          <p:cNvSpPr txBox="1">
            <a:spLocks/>
          </p:cNvSpPr>
          <p:nvPr/>
        </p:nvSpPr>
        <p:spPr>
          <a:xfrm>
            <a:off x="4220181" y="3010226"/>
            <a:ext cx="1664368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b="1" dirty="0">
                <a:latin typeface="VNI-Avo" pitchFamily="2" charset="0"/>
              </a:rPr>
              <a:t>s</a:t>
            </a:r>
            <a:endParaRPr lang="en-US" sz="8800" dirty="0">
              <a:latin typeface="VNI-Avo" pitchFamily="2" charset="0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xmlns="" id="{81E74997-CFDC-4F2F-9D01-2CBA24D08AA7}"/>
              </a:ext>
            </a:extLst>
          </p:cNvPr>
          <p:cNvSpPr txBox="1">
            <a:spLocks/>
          </p:cNvSpPr>
          <p:nvPr/>
        </p:nvSpPr>
        <p:spPr>
          <a:xfrm>
            <a:off x="4463018" y="4473901"/>
            <a:ext cx="3028740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b="1" dirty="0" smtClean="0">
                <a:latin typeface="VNI-Avo" pitchFamily="2" charset="0"/>
              </a:rPr>
              <a:t>saïp</a:t>
            </a:r>
            <a:endParaRPr lang="en-US" sz="8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xmlns="" id="{45B6FDA3-9B2F-4249-BA60-8C20A4498883}"/>
              </a:ext>
            </a:extLst>
          </p:cNvPr>
          <p:cNvSpPr txBox="1">
            <a:spLocks/>
          </p:cNvSpPr>
          <p:nvPr/>
        </p:nvSpPr>
        <p:spPr>
          <a:xfrm>
            <a:off x="5124292" y="4357516"/>
            <a:ext cx="1664368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8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xmlns="" id="{81E74997-CFDC-4F2F-9D01-2CBA24D08AA7}"/>
              </a:ext>
            </a:extLst>
          </p:cNvPr>
          <p:cNvSpPr txBox="1">
            <a:spLocks/>
          </p:cNvSpPr>
          <p:nvPr/>
        </p:nvSpPr>
        <p:spPr>
          <a:xfrm>
            <a:off x="4973480" y="4460045"/>
            <a:ext cx="3028740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b="1" dirty="0" smtClean="0">
                <a:solidFill>
                  <a:srgbClr val="FF0000"/>
                </a:solidFill>
                <a:latin typeface="VNI-Avo" pitchFamily="2" charset="0"/>
              </a:rPr>
              <a:t>ap</a:t>
            </a:r>
            <a:endParaRPr lang="en-US" sz="8800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69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27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xmlns="" id="{81E74997-CFDC-4F2F-9D01-2CBA24D08AA7}"/>
              </a:ext>
            </a:extLst>
          </p:cNvPr>
          <p:cNvSpPr txBox="1">
            <a:spLocks/>
          </p:cNvSpPr>
          <p:nvPr/>
        </p:nvSpPr>
        <p:spPr>
          <a:xfrm>
            <a:off x="4073235" y="5228527"/>
            <a:ext cx="3990110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dirty="0">
                <a:latin typeface="VNI-Avo" pitchFamily="2" charset="0"/>
              </a:rPr>
              <a:t>m</a:t>
            </a:r>
            <a:r>
              <a:rPr lang="vi-VN" sz="5400" dirty="0" smtClean="0">
                <a:latin typeface="VNI-Avo" pitchFamily="2" charset="0"/>
              </a:rPr>
              <a:t>uùa saïp</a:t>
            </a:r>
            <a:endParaRPr lang="en-US" sz="5400" dirty="0">
              <a:latin typeface="VNI-Avo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1719" y="5470991"/>
            <a:ext cx="11384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5400" dirty="0" smtClean="0">
                <a:solidFill>
                  <a:srgbClr val="FF0000"/>
                </a:solidFill>
                <a:latin typeface="VNI-Avo" pitchFamily="2" charset="0"/>
              </a:rPr>
              <a:t>ap</a:t>
            </a:r>
            <a:endParaRPr lang="en-US" sz="5400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54"/>
          <a:stretch/>
        </p:blipFill>
        <p:spPr>
          <a:xfrm>
            <a:off x="1122224" y="-110836"/>
            <a:ext cx="10058400" cy="47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2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xmlns="" id="{81E74997-CFDC-4F2F-9D01-2CBA24D08AA7}"/>
              </a:ext>
            </a:extLst>
          </p:cNvPr>
          <p:cNvSpPr txBox="1">
            <a:spLocks/>
          </p:cNvSpPr>
          <p:nvPr/>
        </p:nvSpPr>
        <p:spPr>
          <a:xfrm>
            <a:off x="4391898" y="5519475"/>
            <a:ext cx="3449783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dirty="0">
                <a:latin typeface="VNI-Avo" pitchFamily="2" charset="0"/>
              </a:rPr>
              <a:t>l</a:t>
            </a:r>
            <a:r>
              <a:rPr lang="vi-VN" sz="5400" dirty="0" smtClean="0">
                <a:latin typeface="VNI-Avo" pitchFamily="2" charset="0"/>
              </a:rPr>
              <a:t>aép raùp</a:t>
            </a:r>
            <a:endParaRPr lang="en-US" sz="5400" dirty="0">
              <a:latin typeface="VNI-Avo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67693" y="5734221"/>
            <a:ext cx="11657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5400" dirty="0" smtClean="0">
                <a:solidFill>
                  <a:srgbClr val="FF0000"/>
                </a:solidFill>
                <a:latin typeface="VNI-Avo" pitchFamily="2" charset="0"/>
              </a:rPr>
              <a:t>aêp</a:t>
            </a:r>
            <a:endParaRPr lang="en-US" sz="5400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4" b="9636"/>
          <a:stretch/>
        </p:blipFill>
        <p:spPr>
          <a:xfrm>
            <a:off x="3238500" y="27713"/>
            <a:ext cx="5715000" cy="473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2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xmlns="" id="{81E74997-CFDC-4F2F-9D01-2CBA24D08AA7}"/>
              </a:ext>
            </a:extLst>
          </p:cNvPr>
          <p:cNvSpPr txBox="1">
            <a:spLocks/>
          </p:cNvSpPr>
          <p:nvPr/>
        </p:nvSpPr>
        <p:spPr>
          <a:xfrm>
            <a:off x="4073236" y="5270091"/>
            <a:ext cx="4973782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dirty="0">
                <a:latin typeface="VNI-Avo" pitchFamily="2" charset="0"/>
              </a:rPr>
              <a:t>t</a:t>
            </a:r>
            <a:r>
              <a:rPr lang="vi-VN" sz="5400" dirty="0" smtClean="0">
                <a:latin typeface="VNI-Avo" pitchFamily="2" charset="0"/>
              </a:rPr>
              <a:t>aäp theå duïc</a:t>
            </a:r>
            <a:endParaRPr lang="en-US" sz="5400" dirty="0">
              <a:latin typeface="VNI-Avo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95675" y="5487628"/>
            <a:ext cx="11657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5400" dirty="0" smtClean="0">
                <a:solidFill>
                  <a:srgbClr val="FF0000"/>
                </a:solidFill>
                <a:latin typeface="VNI-Avo" pitchFamily="2" charset="0"/>
              </a:rPr>
              <a:t>aâp</a:t>
            </a:r>
            <a:endParaRPr lang="en-US" sz="5400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169" y="-105213"/>
            <a:ext cx="8070904" cy="525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1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xmlns="" id="{81E74997-CFDC-4F2F-9D01-2CBA24D08AA7}"/>
              </a:ext>
            </a:extLst>
          </p:cNvPr>
          <p:cNvSpPr txBox="1">
            <a:spLocks/>
          </p:cNvSpPr>
          <p:nvPr/>
        </p:nvSpPr>
        <p:spPr>
          <a:xfrm>
            <a:off x="277100" y="3770215"/>
            <a:ext cx="3990110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dirty="0">
                <a:latin typeface="VNI-Avo" pitchFamily="2" charset="0"/>
              </a:rPr>
              <a:t>m</a:t>
            </a:r>
            <a:r>
              <a:rPr lang="vi-VN" sz="5400" dirty="0" smtClean="0">
                <a:latin typeface="VNI-Avo" pitchFamily="2" charset="0"/>
              </a:rPr>
              <a:t>uùa saïp</a:t>
            </a:r>
            <a:endParaRPr lang="en-US" sz="5400" dirty="0">
              <a:latin typeface="VNI-Avo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54"/>
          <a:stretch/>
        </p:blipFill>
        <p:spPr>
          <a:xfrm>
            <a:off x="0" y="83127"/>
            <a:ext cx="5070764" cy="2388707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xmlns="" id="{81E74997-CFDC-4F2F-9D01-2CBA24D08AA7}"/>
              </a:ext>
            </a:extLst>
          </p:cNvPr>
          <p:cNvSpPr txBox="1">
            <a:spLocks/>
          </p:cNvSpPr>
          <p:nvPr/>
        </p:nvSpPr>
        <p:spPr>
          <a:xfrm>
            <a:off x="4862949" y="2753832"/>
            <a:ext cx="3449783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dirty="0">
                <a:latin typeface="VNI-Avo" pitchFamily="2" charset="0"/>
              </a:rPr>
              <a:t>l</a:t>
            </a:r>
            <a:r>
              <a:rPr lang="vi-VN" sz="5400" dirty="0" smtClean="0">
                <a:latin typeface="VNI-Avo" pitchFamily="2" charset="0"/>
              </a:rPr>
              <a:t>aép raùp</a:t>
            </a:r>
            <a:endParaRPr lang="en-US" sz="5400" dirty="0">
              <a:latin typeface="VNI-Avo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4" b="9636"/>
          <a:stretch/>
        </p:blipFill>
        <p:spPr>
          <a:xfrm>
            <a:off x="4862949" y="0"/>
            <a:ext cx="3252354" cy="2696498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xmlns="" id="{81E74997-CFDC-4F2F-9D01-2CBA24D08AA7}"/>
              </a:ext>
            </a:extLst>
          </p:cNvPr>
          <p:cNvSpPr txBox="1">
            <a:spLocks/>
          </p:cNvSpPr>
          <p:nvPr/>
        </p:nvSpPr>
        <p:spPr>
          <a:xfrm>
            <a:off x="7924801" y="3770215"/>
            <a:ext cx="4973782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dirty="0">
                <a:latin typeface="VNI-Avo" pitchFamily="2" charset="0"/>
              </a:rPr>
              <a:t>t</a:t>
            </a:r>
            <a:r>
              <a:rPr lang="vi-VN" sz="5400" dirty="0" smtClean="0">
                <a:latin typeface="VNI-Avo" pitchFamily="2" charset="0"/>
              </a:rPr>
              <a:t>aäp theå duïc</a:t>
            </a:r>
            <a:endParaRPr lang="en-US" sz="5400" dirty="0">
              <a:latin typeface="VNI-Avo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826" y="-32516"/>
            <a:ext cx="4042174" cy="263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3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9061A1F7-1157-4904-8E5C-FBD61677E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836" y="-188588"/>
            <a:ext cx="3158835" cy="1421928"/>
          </a:xfrm>
        </p:spPr>
        <p:txBody>
          <a:bodyPr wrap="square">
            <a:spAutoFit/>
          </a:bodyPr>
          <a:lstStyle/>
          <a:p>
            <a:r>
              <a:rPr lang="vi-VN" sz="9600" dirty="0" smtClean="0">
                <a:solidFill>
                  <a:srgbClr val="FF0000"/>
                </a:solidFill>
                <a:latin typeface="VNI-Avo" pitchFamily="2" charset="0"/>
                <a:ea typeface="+mn-ea"/>
                <a:cs typeface="+mn-cs"/>
              </a:rPr>
              <a:t>ap</a:t>
            </a:r>
            <a:endParaRPr lang="en-US" sz="9600" dirty="0">
              <a:solidFill>
                <a:srgbClr val="FF0000"/>
              </a:solidFill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CC59528-24DF-448A-A494-814F74973BD1}"/>
              </a:ext>
            </a:extLst>
          </p:cNvPr>
          <p:cNvSpPr/>
          <p:nvPr/>
        </p:nvSpPr>
        <p:spPr>
          <a:xfrm>
            <a:off x="8084770" y="-336320"/>
            <a:ext cx="36500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9600" dirty="0" smtClean="0">
                <a:solidFill>
                  <a:srgbClr val="FF0000"/>
                </a:solidFill>
                <a:latin typeface="VNI-Avo" pitchFamily="2" charset="0"/>
              </a:rPr>
              <a:t>aâp</a:t>
            </a:r>
            <a:endParaRPr lang="en-US" sz="96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7" name="Title 5">
            <a:extLst>
              <a:ext uri="{FF2B5EF4-FFF2-40B4-BE49-F238E27FC236}">
                <a16:creationId xmlns:a16="http://schemas.microsoft.com/office/drawing/2014/main" xmlns="" id="{4D5E9328-66D7-44C0-84E4-84B04535BB16}"/>
              </a:ext>
            </a:extLst>
          </p:cNvPr>
          <p:cNvSpPr txBox="1">
            <a:spLocks/>
          </p:cNvSpPr>
          <p:nvPr/>
        </p:nvSpPr>
        <p:spPr>
          <a:xfrm>
            <a:off x="4954074" y="-230335"/>
            <a:ext cx="3026144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9600" dirty="0" smtClean="0">
                <a:solidFill>
                  <a:srgbClr val="FF0000"/>
                </a:solidFill>
                <a:latin typeface="VNI-Avo" pitchFamily="2" charset="0"/>
                <a:ea typeface="+mn-ea"/>
                <a:cs typeface="+mn-cs"/>
              </a:rPr>
              <a:t>aêp</a:t>
            </a:r>
            <a:endParaRPr lang="en-US" sz="9600" dirty="0">
              <a:solidFill>
                <a:srgbClr val="FF0000"/>
              </a:solidFill>
              <a:latin typeface="VNI-Avo" pitchFamily="2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7E2AD49-B5C8-48F0-B8C1-3C47C48F5068}"/>
              </a:ext>
            </a:extLst>
          </p:cNvPr>
          <p:cNvGrpSpPr/>
          <p:nvPr/>
        </p:nvGrpSpPr>
        <p:grpSpPr>
          <a:xfrm>
            <a:off x="3478111" y="1193617"/>
            <a:ext cx="3904398" cy="2867731"/>
            <a:chOff x="4669285" y="2957191"/>
            <a:chExt cx="2790110" cy="286773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04ED3B01-6DC8-48E8-9F79-1D9F517262A6}"/>
                </a:ext>
              </a:extLst>
            </p:cNvPr>
            <p:cNvSpPr/>
            <p:nvPr/>
          </p:nvSpPr>
          <p:spPr>
            <a:xfrm>
              <a:off x="4669285" y="2957191"/>
              <a:ext cx="1407643" cy="1432877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7493EA1B-C337-44AD-ACA4-F4A715B83FB6}"/>
                </a:ext>
              </a:extLst>
            </p:cNvPr>
            <p:cNvSpPr/>
            <p:nvPr/>
          </p:nvSpPr>
          <p:spPr>
            <a:xfrm>
              <a:off x="6076929" y="2958584"/>
              <a:ext cx="1382466" cy="1439810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0C067F4F-1130-49A3-957B-7E0EFBE1313A}"/>
                </a:ext>
              </a:extLst>
            </p:cNvPr>
            <p:cNvSpPr/>
            <p:nvPr/>
          </p:nvSpPr>
          <p:spPr>
            <a:xfrm>
              <a:off x="4669506" y="4392045"/>
              <a:ext cx="2789889" cy="1432877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0" name="Title 5">
            <a:extLst>
              <a:ext uri="{FF2B5EF4-FFF2-40B4-BE49-F238E27FC236}">
                <a16:creationId xmlns:a16="http://schemas.microsoft.com/office/drawing/2014/main" xmlns="" id="{DD53D5AD-BC44-4191-8E3C-8823ACC12F23}"/>
              </a:ext>
            </a:extLst>
          </p:cNvPr>
          <p:cNvSpPr txBox="1">
            <a:spLocks/>
          </p:cNvSpPr>
          <p:nvPr/>
        </p:nvSpPr>
        <p:spPr>
          <a:xfrm>
            <a:off x="5583033" y="1088204"/>
            <a:ext cx="2397185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b="1" dirty="0" smtClean="0">
                <a:solidFill>
                  <a:srgbClr val="FF0000"/>
                </a:solidFill>
                <a:latin typeface="VNI-Avo" pitchFamily="2" charset="0"/>
              </a:rPr>
              <a:t>ap</a:t>
            </a:r>
            <a:endParaRPr lang="en-US" sz="8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xmlns="" id="{4894B18A-E941-4C3C-BA41-8D25BBFB893F}"/>
              </a:ext>
            </a:extLst>
          </p:cNvPr>
          <p:cNvSpPr txBox="1">
            <a:spLocks/>
          </p:cNvSpPr>
          <p:nvPr/>
        </p:nvSpPr>
        <p:spPr>
          <a:xfrm>
            <a:off x="4220181" y="1126006"/>
            <a:ext cx="1664368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b="1" dirty="0">
                <a:latin typeface="VNI-Avo" pitchFamily="2" charset="0"/>
              </a:rPr>
              <a:t>s</a:t>
            </a:r>
            <a:endParaRPr lang="en-US" sz="8800" dirty="0">
              <a:latin typeface="VNI-Avo" pitchFamily="2" charset="0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xmlns="" id="{81E74997-CFDC-4F2F-9D01-2CBA24D08AA7}"/>
              </a:ext>
            </a:extLst>
          </p:cNvPr>
          <p:cNvSpPr txBox="1">
            <a:spLocks/>
          </p:cNvSpPr>
          <p:nvPr/>
        </p:nvSpPr>
        <p:spPr>
          <a:xfrm>
            <a:off x="4463018" y="2589681"/>
            <a:ext cx="3028740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b="1" dirty="0" smtClean="0">
                <a:latin typeface="VNI-Avo" pitchFamily="2" charset="0"/>
              </a:rPr>
              <a:t>saïp</a:t>
            </a:r>
            <a:endParaRPr lang="en-US" sz="8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xmlns="" id="{45B6FDA3-9B2F-4249-BA60-8C20A4498883}"/>
              </a:ext>
            </a:extLst>
          </p:cNvPr>
          <p:cNvSpPr txBox="1">
            <a:spLocks/>
          </p:cNvSpPr>
          <p:nvPr/>
        </p:nvSpPr>
        <p:spPr>
          <a:xfrm>
            <a:off x="5124292" y="2473296"/>
            <a:ext cx="1664368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8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xmlns="" id="{81E74997-CFDC-4F2F-9D01-2CBA24D08AA7}"/>
              </a:ext>
            </a:extLst>
          </p:cNvPr>
          <p:cNvSpPr txBox="1">
            <a:spLocks/>
          </p:cNvSpPr>
          <p:nvPr/>
        </p:nvSpPr>
        <p:spPr>
          <a:xfrm>
            <a:off x="4973480" y="2575825"/>
            <a:ext cx="3028740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b="1" dirty="0" smtClean="0">
                <a:solidFill>
                  <a:srgbClr val="FF0000"/>
                </a:solidFill>
                <a:latin typeface="VNI-Avo" pitchFamily="2" charset="0"/>
              </a:rPr>
              <a:t>ap</a:t>
            </a:r>
            <a:endParaRPr lang="en-US" sz="8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xmlns="" id="{81E74997-CFDC-4F2F-9D01-2CBA24D08AA7}"/>
              </a:ext>
            </a:extLst>
          </p:cNvPr>
          <p:cNvSpPr txBox="1">
            <a:spLocks/>
          </p:cNvSpPr>
          <p:nvPr/>
        </p:nvSpPr>
        <p:spPr>
          <a:xfrm>
            <a:off x="96991" y="5678283"/>
            <a:ext cx="3990110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dirty="0">
                <a:latin typeface="VNI-Avo" pitchFamily="2" charset="0"/>
              </a:rPr>
              <a:t>m</a:t>
            </a:r>
            <a:r>
              <a:rPr lang="vi-VN" sz="5400" dirty="0" smtClean="0">
                <a:latin typeface="VNI-Avo" pitchFamily="2" charset="0"/>
              </a:rPr>
              <a:t>uùa saïp</a:t>
            </a:r>
            <a:endParaRPr lang="en-US" sz="5400" dirty="0">
              <a:latin typeface="VNI-Avo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54"/>
          <a:stretch/>
        </p:blipFill>
        <p:spPr>
          <a:xfrm>
            <a:off x="272104" y="4022558"/>
            <a:ext cx="3948077" cy="1859838"/>
          </a:xfrm>
          <a:prstGeom prst="rect">
            <a:avLst/>
          </a:prstGeom>
        </p:spPr>
      </p:pic>
      <p:sp>
        <p:nvSpPr>
          <p:cNvPr id="18" name="Title 5">
            <a:extLst>
              <a:ext uri="{FF2B5EF4-FFF2-40B4-BE49-F238E27FC236}">
                <a16:creationId xmlns:a16="http://schemas.microsoft.com/office/drawing/2014/main" xmlns="" id="{81E74997-CFDC-4F2F-9D01-2CBA24D08AA7}"/>
              </a:ext>
            </a:extLst>
          </p:cNvPr>
          <p:cNvSpPr txBox="1">
            <a:spLocks/>
          </p:cNvSpPr>
          <p:nvPr/>
        </p:nvSpPr>
        <p:spPr>
          <a:xfrm>
            <a:off x="4862949" y="5691002"/>
            <a:ext cx="3449783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dirty="0">
                <a:latin typeface="VNI-Avo" pitchFamily="2" charset="0"/>
              </a:rPr>
              <a:t>l</a:t>
            </a:r>
            <a:r>
              <a:rPr lang="vi-VN" sz="5400" dirty="0" smtClean="0">
                <a:latin typeface="VNI-Avo" pitchFamily="2" charset="0"/>
              </a:rPr>
              <a:t>aép raùp</a:t>
            </a:r>
            <a:endParaRPr lang="en-US" sz="5400" dirty="0">
              <a:latin typeface="VNI-Avo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4" b="9636"/>
          <a:stretch/>
        </p:blipFill>
        <p:spPr>
          <a:xfrm>
            <a:off x="4732451" y="4079884"/>
            <a:ext cx="2277949" cy="1888628"/>
          </a:xfrm>
          <a:prstGeom prst="rect">
            <a:avLst/>
          </a:prstGeom>
        </p:spPr>
      </p:pic>
      <p:sp>
        <p:nvSpPr>
          <p:cNvPr id="20" name="Title 5">
            <a:extLst>
              <a:ext uri="{FF2B5EF4-FFF2-40B4-BE49-F238E27FC236}">
                <a16:creationId xmlns:a16="http://schemas.microsoft.com/office/drawing/2014/main" xmlns="" id="{81E74997-CFDC-4F2F-9D01-2CBA24D08AA7}"/>
              </a:ext>
            </a:extLst>
          </p:cNvPr>
          <p:cNvSpPr txBox="1">
            <a:spLocks/>
          </p:cNvSpPr>
          <p:nvPr/>
        </p:nvSpPr>
        <p:spPr>
          <a:xfrm>
            <a:off x="7924801" y="5709849"/>
            <a:ext cx="4973782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dirty="0">
                <a:latin typeface="VNI-Avo" pitchFamily="2" charset="0"/>
              </a:rPr>
              <a:t>t</a:t>
            </a:r>
            <a:r>
              <a:rPr lang="vi-VN" sz="5400" dirty="0" smtClean="0">
                <a:latin typeface="VNI-Avo" pitchFamily="2" charset="0"/>
              </a:rPr>
              <a:t>aäp theå duïc</a:t>
            </a:r>
            <a:endParaRPr lang="en-US" sz="5400" dirty="0">
              <a:latin typeface="VNI-Avo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196" y="3960884"/>
            <a:ext cx="3147221" cy="204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8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9067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21" b="96352" l="1917" r="97764">
                        <a14:foregroundMark x1="34185" y1="59227" x2="28594" y2="45923"/>
                        <a14:foregroundMark x1="9105" y1="66094" x2="18530" y2="70601"/>
                        <a14:foregroundMark x1="9425" y1="52146" x2="13259" y2="52361"/>
                        <a14:foregroundMark x1="61182" y1="46567" x2="63578" y2="48712"/>
                        <a14:foregroundMark x1="58946" y1="67167" x2="61022" y2="79614"/>
                        <a14:foregroundMark x1="79712" y1="84979" x2="84026" y2="85622"/>
                        <a14:foregroundMark x1="48403" y1="78541" x2="50000" y2="78755"/>
                        <a14:foregroundMark x1="48243" y1="77468" x2="48243" y2="75107"/>
                        <a14:foregroundMark x1="5751" y1="56867" x2="9425" y2="57511"/>
                        <a14:foregroundMark x1="7508" y1="59227" x2="7508" y2="59227"/>
                        <a14:foregroundMark x1="8626" y1="60730" x2="8786" y2="63305"/>
                        <a14:foregroundMark x1="11661" y1="55150" x2="11981" y2="57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753" y="708459"/>
            <a:ext cx="8056247" cy="599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58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623E2F-A7CC-458E-8022-351942BBE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err="1">
                <a:latin typeface="VNI-Avo" pitchFamily="2" charset="0"/>
              </a:rPr>
              <a:t>Nghæ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giaûi</a:t>
            </a:r>
            <a:r>
              <a:rPr lang="vi-VN" dirty="0">
                <a:latin typeface="VNI-Avo" pitchFamily="2" charset="0"/>
              </a:rPr>
              <a:t> lao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97ECFB9C-D6A3-4A89-AEE3-755C845EA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9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10831285" y="5760720"/>
            <a:ext cx="522515" cy="3526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ectangle 2"/>
          <p:cNvSpPr/>
          <p:nvPr/>
        </p:nvSpPr>
        <p:spPr>
          <a:xfrm>
            <a:off x="3061854" y="1136310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4800" b="1" dirty="0">
                <a:solidFill>
                  <a:srgbClr val="0000FF"/>
                </a:solidFill>
                <a:latin typeface="VNI-Avo" pitchFamily="2" charset="0"/>
              </a:rPr>
              <a:t>Thaêm queâ</a:t>
            </a:r>
          </a:p>
          <a:p>
            <a:endParaRPr lang="vi-VN" sz="4800" b="1" dirty="0">
              <a:solidFill>
                <a:srgbClr val="0000FF"/>
              </a:solidFill>
              <a:latin typeface="VNI-Avo" pitchFamily="2" charset="0"/>
            </a:endParaRPr>
          </a:p>
          <a:p>
            <a:r>
              <a:rPr lang="vi-VN" sz="4800" dirty="0">
                <a:latin typeface="VNI-Avo" pitchFamily="2" charset="0"/>
              </a:rPr>
              <a:t>Em veà queâ noäi</a:t>
            </a:r>
          </a:p>
          <a:p>
            <a:r>
              <a:rPr lang="vi-VN" sz="4800" dirty="0">
                <a:latin typeface="VNI-Avo" pitchFamily="2" charset="0"/>
              </a:rPr>
              <a:t>Thaêm oâng thaêm </a:t>
            </a:r>
            <a:r>
              <a:rPr lang="vi-VN" sz="4800" dirty="0" smtClean="0">
                <a:latin typeface="VNI-Avo" pitchFamily="2" charset="0"/>
              </a:rPr>
              <a:t>baø</a:t>
            </a:r>
            <a:endParaRPr lang="vi-VN" sz="4800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96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8128AC7-2590-4266-9D04-79290CFD1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hỗ dành sẵn cho Nội dung 4" descr="Ảnh có chứa ảnh chụp màn hình, vẽ&#10;&#10;Mô tả được tạo tự động">
            <a:extLst>
              <a:ext uri="{FF2B5EF4-FFF2-40B4-BE49-F238E27FC236}">
                <a16:creationId xmlns:a16="http://schemas.microsoft.com/office/drawing/2014/main" xmlns="" id="{335403DC-E878-49ED-8249-C29B5BF682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6" t="4275" r="58719" b="40442"/>
          <a:stretch/>
        </p:blipFill>
        <p:spPr>
          <a:xfrm>
            <a:off x="295421" y="0"/>
            <a:ext cx="11896579" cy="6858000"/>
          </a:xfrm>
        </p:spPr>
      </p:pic>
    </p:spTree>
    <p:extLst>
      <p:ext uri="{BB962C8B-B14F-4D97-AF65-F5344CB8AC3E}">
        <p14:creationId xmlns:p14="http://schemas.microsoft.com/office/powerpoint/2010/main" val="302659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60B4B7C-CB44-4DC8-809C-E7A44A5BA8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843" y="6135243"/>
            <a:ext cx="974272" cy="802151"/>
          </a:xfrm>
          <a:prstGeom prst="rect">
            <a:avLst/>
          </a:prstGeom>
        </p:spPr>
      </p:pic>
      <p:pic>
        <p:nvPicPr>
          <p:cNvPr id="15" name="Hình ảnh 14" descr="Ảnh có chứa tủ lạnh, hộp&#10;&#10;Mô tả được tạo tự động">
            <a:extLst>
              <a:ext uri="{FF2B5EF4-FFF2-40B4-BE49-F238E27FC236}">
                <a16:creationId xmlns:a16="http://schemas.microsoft.com/office/drawing/2014/main" xmlns="" id="{5A085EB8-0F4B-43E4-B662-A806666F20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6" r="9248"/>
          <a:stretch/>
        </p:blipFill>
        <p:spPr>
          <a:xfrm>
            <a:off x="1167619" y="0"/>
            <a:ext cx="5584874" cy="6858000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CA5840DC-30F4-46D0-B7EA-71E2F561685A}"/>
              </a:ext>
            </a:extLst>
          </p:cNvPr>
          <p:cNvSpPr txBox="1"/>
          <p:nvPr/>
        </p:nvSpPr>
        <p:spPr>
          <a:xfrm>
            <a:off x="7512147" y="318923"/>
            <a:ext cx="409796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7200" b="1" dirty="0" smtClean="0">
                <a:latin typeface="HP001 4 hàng" panose="020B0603050302020204" pitchFamily="34" charset="0"/>
              </a:rPr>
              <a:t>ap sạp </a:t>
            </a:r>
            <a:endParaRPr lang="vi-VN" sz="7200" b="1" dirty="0">
              <a:latin typeface="HP001 4 hàng" panose="020B06030503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7200" b="1" dirty="0" smtClean="0">
                <a:latin typeface="HP001 4 hàng" panose="020B0603050302020204" pitchFamily="34" charset="0"/>
              </a:rPr>
              <a:t>ăp lắp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7200" b="1" dirty="0" smtClean="0">
                <a:latin typeface="HP001 4 hàng" panose="020B0603050302020204" pitchFamily="34" charset="0"/>
              </a:rPr>
              <a:t>âp tập</a:t>
            </a:r>
            <a:endParaRPr lang="vi-VN" sz="7200" b="1" dirty="0">
              <a:latin typeface="HP001 4 hàng" panose="020B06030503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72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5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0"/>
            <a:ext cx="121462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A44028-5523-4CB1-B49F-88ED3D859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8206F5B-8BB4-4DF5-A11F-14B06A217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47" b="97059" l="694" r="99306">
                        <a14:foregroundMark x1="4601" y1="33235" x2="4601" y2="33235"/>
                        <a14:foregroundMark x1="16493" y1="45000" x2="16493" y2="45000"/>
                        <a14:foregroundMark x1="8594" y1="42059" x2="8594" y2="42059"/>
                        <a14:foregroundMark x1="12500" y1="59118" x2="12500" y2="59118"/>
                        <a14:foregroundMark x1="28993" y1="33824" x2="28993" y2="33824"/>
                        <a14:foregroundMark x1="35156" y1="38529" x2="35156" y2="38529"/>
                        <a14:foregroundMark x1="42969" y1="40000" x2="42969" y2="40000"/>
                        <a14:foregroundMark x1="43229" y1="66176" x2="43229" y2="66176"/>
                        <a14:foregroundMark x1="60156" y1="38824" x2="60156" y2="38824"/>
                        <a14:foregroundMark x1="67014" y1="40000" x2="67014" y2="40000"/>
                        <a14:foregroundMark x1="64236" y1="16176" x2="64236" y2="16176"/>
                        <a14:foregroundMark x1="64149" y1="63529" x2="64149" y2="63529"/>
                        <a14:foregroundMark x1="80990" y1="23824" x2="80990" y2="23824"/>
                        <a14:foregroundMark x1="91146" y1="42647" x2="91146" y2="42647"/>
                        <a14:foregroundMark x1="84115" y1="37647" x2="84115" y2="37647"/>
                        <a14:foregroundMark x1="86285" y1="55882" x2="86285" y2="55882"/>
                        <a14:backgroundMark x1="79948" y1="48824" x2="79948" y2="48824"/>
                        <a14:backgroundMark x1="79948" y1="48824" x2="82292" y2="31176"/>
                        <a14:backgroundMark x1="93837" y1="54412" x2="94792" y2="605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4054" y="2380726"/>
            <a:ext cx="8829611" cy="245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3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8DFFE2-8883-4F31-AA9D-2A8E6BE68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9625" y="4826288"/>
            <a:ext cx="3647465" cy="1325563"/>
          </a:xfrm>
        </p:spPr>
        <p:txBody>
          <a:bodyPr>
            <a:normAutofit fontScale="90000"/>
          </a:bodyPr>
          <a:lstStyle/>
          <a:p>
            <a:r>
              <a:rPr lang="vi-VN" sz="5400" dirty="0" smtClean="0">
                <a:latin typeface="VNI-Avo" pitchFamily="2" charset="0"/>
                <a:cs typeface="Ideal Sans Medium" pitchFamily="50" charset="0"/>
              </a:rPr>
              <a:t>giaáy nhaùp</a:t>
            </a:r>
            <a:endParaRPr lang="en-US" sz="5400" dirty="0">
              <a:latin typeface="VNI-Avo" pitchFamily="2" charset="0"/>
              <a:cs typeface="Ideal Sans Medium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436" y="-55419"/>
            <a:ext cx="6435050" cy="482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037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CF2E756-446C-48E5-B170-FE6A3D15D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34464" y="5307892"/>
            <a:ext cx="36215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latin typeface="VNI-Avo" pitchFamily="2" charset="0"/>
                <a:cs typeface="Ideal Sans Medium" pitchFamily="50" charset="0"/>
              </a:rPr>
              <a:t>n</a:t>
            </a:r>
            <a:r>
              <a:rPr lang="en-US" sz="5400" dirty="0" err="1" smtClean="0">
                <a:latin typeface="VNI-Avo" pitchFamily="2" charset="0"/>
                <a:cs typeface="Ideal Sans Medium" pitchFamily="50" charset="0"/>
              </a:rPr>
              <a:t>gaên</a:t>
            </a:r>
            <a:r>
              <a:rPr lang="en-US" sz="5400" dirty="0" smtClean="0">
                <a:latin typeface="VNI-Avo" pitchFamily="2" charset="0"/>
                <a:cs typeface="Ideal Sans Medium" pitchFamily="50" charset="0"/>
              </a:rPr>
              <a:t> </a:t>
            </a:r>
            <a:r>
              <a:rPr lang="en-US" sz="5400" dirty="0" err="1" smtClean="0">
                <a:latin typeface="VNI-Avo" pitchFamily="2" charset="0"/>
                <a:cs typeface="Ideal Sans Medium" pitchFamily="50" charset="0"/>
              </a:rPr>
              <a:t>naép</a:t>
            </a:r>
            <a:endParaRPr lang="vi-VN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699" y="-55419"/>
            <a:ext cx="8654884" cy="486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3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441BAA4-0EAA-4EAD-9ACA-8159F0BB6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6635" y="5043055"/>
            <a:ext cx="3248892" cy="1325563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VNI-Avo" pitchFamily="2" charset="0"/>
              </a:rPr>
              <a:t>c</a:t>
            </a:r>
            <a:r>
              <a:rPr lang="en-US" sz="5400" dirty="0" err="1" smtClean="0">
                <a:latin typeface="VNI-Avo" pitchFamily="2" charset="0"/>
              </a:rPr>
              <a:t>ao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thaáp</a:t>
            </a:r>
            <a:endParaRPr lang="en-US" sz="5400" dirty="0">
              <a:latin typeface="VNI-Avo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3"/>
          <a:stretch/>
        </p:blipFill>
        <p:spPr>
          <a:xfrm>
            <a:off x="4203048" y="-1"/>
            <a:ext cx="3915716" cy="5029201"/>
          </a:xfrm>
        </p:spPr>
      </p:pic>
    </p:spTree>
    <p:extLst>
      <p:ext uri="{BB962C8B-B14F-4D97-AF65-F5344CB8AC3E}">
        <p14:creationId xmlns:p14="http://schemas.microsoft.com/office/powerpoint/2010/main" val="254271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5566"/>
            <a:ext cx="10515600" cy="1325563"/>
          </a:xfrm>
        </p:spPr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46066"/>
            <a:ext cx="10515600" cy="4351338"/>
          </a:xfrm>
        </p:spPr>
        <p:txBody>
          <a:bodyPr/>
          <a:lstStyle/>
          <a:p>
            <a:endParaRPr lang="vi-VN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928DFFE2-8883-4F31-AA9D-2A8E6BE680D3}"/>
              </a:ext>
            </a:extLst>
          </p:cNvPr>
          <p:cNvSpPr txBox="1">
            <a:spLocks/>
          </p:cNvSpPr>
          <p:nvPr/>
        </p:nvSpPr>
        <p:spPr>
          <a:xfrm>
            <a:off x="944308" y="4892679"/>
            <a:ext cx="36474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dirty="0" smtClean="0">
                <a:latin typeface="VNI-Avo" pitchFamily="2" charset="0"/>
                <a:cs typeface="Ideal Sans Medium" pitchFamily="50" charset="0"/>
              </a:rPr>
              <a:t>giaáy nhaùp</a:t>
            </a:r>
            <a:endParaRPr lang="en-US" sz="5400" dirty="0">
              <a:latin typeface="VNI-Avo" pitchFamily="2" charset="0"/>
              <a:cs typeface="Ideal Sans Medium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0" r="18715"/>
          <a:stretch/>
        </p:blipFill>
        <p:spPr>
          <a:xfrm>
            <a:off x="83126" y="704566"/>
            <a:ext cx="2826329" cy="34131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07960" y="5093796"/>
            <a:ext cx="36215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latin typeface="VNI-Avo" pitchFamily="2" charset="0"/>
                <a:cs typeface="Ideal Sans Medium" pitchFamily="50" charset="0"/>
              </a:rPr>
              <a:t>n</a:t>
            </a:r>
            <a:r>
              <a:rPr lang="en-US" sz="5400" dirty="0" err="1" smtClean="0">
                <a:latin typeface="VNI-Avo" pitchFamily="2" charset="0"/>
                <a:cs typeface="Ideal Sans Medium" pitchFamily="50" charset="0"/>
              </a:rPr>
              <a:t>gaên</a:t>
            </a:r>
            <a:r>
              <a:rPr lang="en-US" sz="5400" dirty="0" smtClean="0">
                <a:latin typeface="VNI-Avo" pitchFamily="2" charset="0"/>
                <a:cs typeface="Ideal Sans Medium" pitchFamily="50" charset="0"/>
              </a:rPr>
              <a:t> </a:t>
            </a:r>
            <a:r>
              <a:rPr lang="en-US" sz="5400" dirty="0" err="1" smtClean="0">
                <a:latin typeface="VNI-Avo" pitchFamily="2" charset="0"/>
                <a:cs typeface="Ideal Sans Medium" pitchFamily="50" charset="0"/>
              </a:rPr>
              <a:t>naép</a:t>
            </a:r>
            <a:endParaRPr lang="vi-VN" sz="5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559" y="704566"/>
            <a:ext cx="6126312" cy="3442209"/>
          </a:xfrm>
          <a:prstGeom prst="rect">
            <a:avLst/>
          </a:prstGeom>
        </p:spPr>
      </p:pic>
      <p:sp>
        <p:nvSpPr>
          <p:cNvPr id="8" name="Tiêu đề 1">
            <a:extLst>
              <a:ext uri="{FF2B5EF4-FFF2-40B4-BE49-F238E27FC236}">
                <a16:creationId xmlns:a16="http://schemas.microsoft.com/office/drawing/2014/main" xmlns="" id="{6441BAA4-0EAA-4EAD-9ACA-8159F0BB6403}"/>
              </a:ext>
            </a:extLst>
          </p:cNvPr>
          <p:cNvSpPr txBox="1">
            <a:spLocks/>
          </p:cNvSpPr>
          <p:nvPr/>
        </p:nvSpPr>
        <p:spPr>
          <a:xfrm>
            <a:off x="9161838" y="4883947"/>
            <a:ext cx="32488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 smtClean="0">
                <a:latin typeface="VNI-Avo" pitchFamily="2" charset="0"/>
              </a:rPr>
              <a:t>cao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thaáp</a:t>
            </a:r>
            <a:endParaRPr lang="en-US" sz="5400" dirty="0">
              <a:latin typeface="VNI-Avo" pitchFamily="2" charset="0"/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3"/>
          <a:stretch/>
        </p:blipFill>
        <p:spPr>
          <a:xfrm>
            <a:off x="9380569" y="605679"/>
            <a:ext cx="2811431" cy="361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5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ề 1">
            <a:extLst>
              <a:ext uri="{FF2B5EF4-FFF2-40B4-BE49-F238E27FC236}">
                <a16:creationId xmlns:a16="http://schemas.microsoft.com/office/drawing/2014/main" xmlns="" id="{6441BAA4-0EAA-4EAD-9ACA-8159F0BB6403}"/>
              </a:ext>
            </a:extLst>
          </p:cNvPr>
          <p:cNvSpPr txBox="1">
            <a:spLocks/>
          </p:cNvSpPr>
          <p:nvPr/>
        </p:nvSpPr>
        <p:spPr>
          <a:xfrm>
            <a:off x="554182" y="207818"/>
            <a:ext cx="11637817" cy="5805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5400" dirty="0" smtClean="0">
                <a:latin typeface="VNI-Avo" pitchFamily="2" charset="0"/>
              </a:rPr>
              <a:t>		</a:t>
            </a:r>
            <a:r>
              <a:rPr lang="en-US" sz="5400" dirty="0" err="1" smtClean="0">
                <a:solidFill>
                  <a:srgbClr val="FF0000"/>
                </a:solidFill>
                <a:latin typeface="VNI-Avo" pitchFamily="2" charset="0"/>
              </a:rPr>
              <a:t>Taäp</a:t>
            </a:r>
            <a:r>
              <a:rPr lang="en-US" sz="54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VNI-Avo" pitchFamily="2" charset="0"/>
              </a:rPr>
              <a:t>goïn</a:t>
            </a:r>
            <a:r>
              <a:rPr lang="en-US" sz="54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VNI-Avo" pitchFamily="2" charset="0"/>
              </a:rPr>
              <a:t>gaøng</a:t>
            </a:r>
            <a:r>
              <a:rPr lang="en-US" sz="5400" dirty="0" smtClean="0">
                <a:solidFill>
                  <a:srgbClr val="FF0000"/>
                </a:solidFill>
                <a:latin typeface="VNI-Avo" pitchFamily="2" charset="0"/>
              </a:rPr>
              <a:t>, </a:t>
            </a:r>
            <a:r>
              <a:rPr lang="en-US" sz="5400" dirty="0" err="1" smtClean="0">
                <a:solidFill>
                  <a:srgbClr val="FF0000"/>
                </a:solidFill>
                <a:latin typeface="VNI-Avo" pitchFamily="2" charset="0"/>
              </a:rPr>
              <a:t>ngaên</a:t>
            </a:r>
            <a:r>
              <a:rPr lang="en-US" sz="54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VNI-Avo" pitchFamily="2" charset="0"/>
              </a:rPr>
              <a:t>naép</a:t>
            </a:r>
            <a:endParaRPr lang="en-US" sz="5400" dirty="0" smtClean="0">
              <a:solidFill>
                <a:srgbClr val="FF0000"/>
              </a:solidFill>
              <a:latin typeface="VNI-Avo" pitchFamily="2" charset="0"/>
            </a:endParaRPr>
          </a:p>
          <a:p>
            <a:pPr>
              <a:lnSpc>
                <a:spcPct val="120000"/>
              </a:lnSpc>
            </a:pPr>
            <a:endParaRPr lang="en-US" sz="5400" dirty="0" smtClean="0">
              <a:solidFill>
                <a:srgbClr val="FF0000"/>
              </a:solidFill>
              <a:latin typeface="VNI-Avo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5400" dirty="0" err="1" smtClean="0">
                <a:latin typeface="VNI-Avo" pitchFamily="2" charset="0"/>
              </a:rPr>
              <a:t>Töø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ñaàu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naêm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hoïc</a:t>
            </a:r>
            <a:r>
              <a:rPr lang="en-US" sz="5400" dirty="0" smtClean="0">
                <a:latin typeface="VNI-Avo" pitchFamily="2" charset="0"/>
              </a:rPr>
              <a:t>, </a:t>
            </a:r>
            <a:r>
              <a:rPr lang="en-US" sz="5400" dirty="0" err="1" smtClean="0">
                <a:latin typeface="VNI-Avo" pitchFamily="2" charset="0"/>
              </a:rPr>
              <a:t>coâ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giaùo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nhaéc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chuùng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em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ñeå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ñoà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ñaïc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ñuùng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choã</a:t>
            </a:r>
            <a:r>
              <a:rPr lang="en-US" sz="5400" dirty="0" smtClean="0">
                <a:latin typeface="VNI-Avo" pitchFamily="2" charset="0"/>
              </a:rPr>
              <a:t>. </a:t>
            </a:r>
            <a:r>
              <a:rPr lang="en-US" sz="5400" dirty="0" err="1" smtClean="0">
                <a:latin typeface="VNI-Avo" pitchFamily="2" charset="0"/>
              </a:rPr>
              <a:t>Vaâng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lôøi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coâ</a:t>
            </a:r>
            <a:r>
              <a:rPr lang="en-US" sz="5400" dirty="0" smtClean="0">
                <a:latin typeface="VNI-Avo" pitchFamily="2" charset="0"/>
              </a:rPr>
              <a:t>, </a:t>
            </a:r>
            <a:r>
              <a:rPr lang="en-US" sz="5400" dirty="0" err="1" smtClean="0">
                <a:latin typeface="VNI-Avo" pitchFamily="2" charset="0"/>
              </a:rPr>
              <a:t>chuùng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em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ñeå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muõ</a:t>
            </a:r>
            <a:r>
              <a:rPr lang="en-US" sz="5400" dirty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noùn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leân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caùi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keä</a:t>
            </a:r>
            <a:r>
              <a:rPr lang="en-US" sz="5400" dirty="0" smtClean="0">
                <a:latin typeface="VNI-Avo" pitchFamily="2" charset="0"/>
              </a:rPr>
              <a:t>, </a:t>
            </a:r>
            <a:r>
              <a:rPr lang="en-US" sz="5400" dirty="0" err="1" smtClean="0">
                <a:latin typeface="VNI-Avo" pitchFamily="2" charset="0"/>
              </a:rPr>
              <a:t>boû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caëp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saùch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vaøo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hoäc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baøn</a:t>
            </a:r>
            <a:r>
              <a:rPr lang="en-US" sz="5400" dirty="0" smtClean="0">
                <a:latin typeface="VNI-Avo" pitchFamily="2" charset="0"/>
              </a:rPr>
              <a:t>. </a:t>
            </a:r>
            <a:r>
              <a:rPr lang="en-US" sz="5400" dirty="0" err="1" smtClean="0">
                <a:latin typeface="VNI-Avo" pitchFamily="2" charset="0"/>
              </a:rPr>
              <a:t>Coâ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daën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chuùng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em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caàn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taäp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goïn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gaøng</a:t>
            </a:r>
            <a:r>
              <a:rPr lang="en-US" sz="5400" dirty="0" smtClean="0">
                <a:latin typeface="VNI-Avo" pitchFamily="2" charset="0"/>
              </a:rPr>
              <a:t>, </a:t>
            </a:r>
            <a:r>
              <a:rPr lang="en-US" sz="5400" dirty="0" err="1" smtClean="0">
                <a:latin typeface="VNI-Avo" pitchFamily="2" charset="0"/>
              </a:rPr>
              <a:t>ngaên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naép</a:t>
            </a:r>
            <a:r>
              <a:rPr lang="en-US" sz="5400" dirty="0" smtClean="0">
                <a:latin typeface="VNI-Avo" pitchFamily="2" charset="0"/>
              </a:rPr>
              <a:t>, </a:t>
            </a:r>
            <a:r>
              <a:rPr lang="en-US" sz="5400" dirty="0" err="1" smtClean="0">
                <a:latin typeface="VNI-Avo" pitchFamily="2" charset="0"/>
              </a:rPr>
              <a:t>moïi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luùc</a:t>
            </a:r>
            <a:r>
              <a:rPr lang="en-US" sz="5400" dirty="0" smtClean="0">
                <a:latin typeface="VNI-Avo" pitchFamily="2" charset="0"/>
              </a:rPr>
              <a:t>, </a:t>
            </a:r>
            <a:r>
              <a:rPr lang="en-US" sz="5400" dirty="0" err="1" smtClean="0">
                <a:latin typeface="VNI-Avo" pitchFamily="2" charset="0"/>
              </a:rPr>
              <a:t>moïi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nôi</a:t>
            </a:r>
            <a:r>
              <a:rPr lang="en-US" sz="5400" dirty="0" smtClean="0">
                <a:latin typeface="VNI-Avo" pitchFamily="2" charset="0"/>
              </a:rPr>
              <a:t>.</a:t>
            </a:r>
            <a:endParaRPr lang="en-US" sz="5400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87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5" r="11717"/>
          <a:stretch/>
        </p:blipFill>
        <p:spPr>
          <a:xfrm rot="16200000">
            <a:off x="3151990" y="-2101826"/>
            <a:ext cx="5943601" cy="11061639"/>
          </a:xfrm>
        </p:spPr>
      </p:pic>
    </p:spTree>
    <p:extLst>
      <p:ext uri="{BB962C8B-B14F-4D97-AF65-F5344CB8AC3E}">
        <p14:creationId xmlns:p14="http://schemas.microsoft.com/office/powerpoint/2010/main" val="294413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016" y="1413165"/>
            <a:ext cx="7089968" cy="5317476"/>
          </a:xfrm>
        </p:spPr>
      </p:pic>
    </p:spTree>
    <p:extLst>
      <p:ext uri="{BB962C8B-B14F-4D97-AF65-F5344CB8AC3E}">
        <p14:creationId xmlns:p14="http://schemas.microsoft.com/office/powerpoint/2010/main" val="178861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965" y="5708650"/>
            <a:ext cx="406126" cy="4683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0" name="Rectangle 9"/>
          <p:cNvSpPr/>
          <p:nvPr/>
        </p:nvSpPr>
        <p:spPr>
          <a:xfrm>
            <a:off x="3071355" y="234793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4800" dirty="0">
                <a:solidFill>
                  <a:srgbClr val="C00000"/>
                </a:solidFill>
                <a:latin typeface="VNI-Avo" pitchFamily="2" charset="0"/>
              </a:rPr>
              <a:t>Leân ñoài haùi sim</a:t>
            </a:r>
          </a:p>
          <a:p>
            <a:r>
              <a:rPr lang="vi-VN" sz="4800" dirty="0">
                <a:solidFill>
                  <a:srgbClr val="C00000"/>
                </a:solidFill>
                <a:latin typeface="VNI-Avo" pitchFamily="2" charset="0"/>
              </a:rPr>
              <a:t>Ra ñaàm caâu </a:t>
            </a:r>
            <a:r>
              <a:rPr lang="vi-VN" sz="4800" dirty="0" smtClean="0">
                <a:solidFill>
                  <a:srgbClr val="C00000"/>
                </a:solidFill>
                <a:latin typeface="VNI-Avo" pitchFamily="2" charset="0"/>
              </a:rPr>
              <a:t>caù</a:t>
            </a:r>
            <a:endParaRPr lang="vi-VN" sz="4800" dirty="0">
              <a:solidFill>
                <a:srgbClr val="C0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10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0DC077-D9AA-4143-B4DB-5FDA883CC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err="1"/>
              <a:t>Củng</a:t>
            </a:r>
            <a:r>
              <a:rPr lang="vi-VN" dirty="0"/>
              <a:t> </a:t>
            </a:r>
            <a:r>
              <a:rPr lang="vi-VN" dirty="0" err="1"/>
              <a:t>cố</a:t>
            </a:r>
            <a:endParaRPr lang="en-US" dirty="0"/>
          </a:p>
        </p:txBody>
      </p:sp>
      <p:sp>
        <p:nvSpPr>
          <p:cNvPr id="5" name="Chỗ dành sẵn cho Nội dung 4">
            <a:extLst>
              <a:ext uri="{FF2B5EF4-FFF2-40B4-BE49-F238E27FC236}">
                <a16:creationId xmlns:a16="http://schemas.microsoft.com/office/drawing/2014/main" xmlns="" id="{6D6E70EB-8BB4-4EAC-972D-29AFB4875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78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472" y="5813425"/>
            <a:ext cx="272368" cy="3635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0" name="Rectangle 9"/>
          <p:cNvSpPr/>
          <p:nvPr/>
        </p:nvSpPr>
        <p:spPr>
          <a:xfrm>
            <a:off x="3251462" y="2029276"/>
            <a:ext cx="72641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>
                <a:latin typeface="VNI-Avo" pitchFamily="2" charset="0"/>
              </a:rPr>
              <a:t>Gioù thôm muøi coám</a:t>
            </a:r>
          </a:p>
          <a:p>
            <a:r>
              <a:rPr lang="vi-VN" sz="4800" dirty="0">
                <a:latin typeface="VNI-Avo" pitchFamily="2" charset="0"/>
              </a:rPr>
              <a:t>Ngoïn khoùi maøu </a:t>
            </a:r>
            <a:r>
              <a:rPr lang="vi-VN" sz="4800" dirty="0" smtClean="0">
                <a:latin typeface="VNI-Avo" pitchFamily="2" charset="0"/>
              </a:rPr>
              <a:t>lam</a:t>
            </a:r>
            <a:endParaRPr lang="vi-VN" sz="4800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12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980" y="5721350"/>
            <a:ext cx="341352" cy="4556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" name="Tiêu đề 1">
            <a:extLst>
              <a:ext uri="{FF2B5EF4-FFF2-40B4-BE49-F238E27FC236}">
                <a16:creationId xmlns:a16="http://schemas.microsoft.com/office/drawing/2014/main" xmlns="" id="{6441BAA4-0EAA-4EAD-9ACA-8159F0BB6403}"/>
              </a:ext>
            </a:extLst>
          </p:cNvPr>
          <p:cNvSpPr txBox="1">
            <a:spLocks/>
          </p:cNvSpPr>
          <p:nvPr/>
        </p:nvSpPr>
        <p:spPr>
          <a:xfrm>
            <a:off x="2573482" y="2380455"/>
            <a:ext cx="58500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dirty="0">
                <a:latin typeface="VNI-Avo" pitchFamily="2" charset="0"/>
              </a:rPr>
              <a:t>Sum vaày coâ baùc</a:t>
            </a:r>
          </a:p>
          <a:p>
            <a:r>
              <a:rPr lang="vi-VN" sz="5400" dirty="0">
                <a:latin typeface="VNI-Avo" pitchFamily="2" charset="0"/>
              </a:rPr>
              <a:t>Sau ngaøy caùch xa.</a:t>
            </a:r>
          </a:p>
        </p:txBody>
      </p:sp>
    </p:spTree>
    <p:extLst>
      <p:ext uri="{BB962C8B-B14F-4D97-AF65-F5344CB8AC3E}">
        <p14:creationId xmlns:p14="http://schemas.microsoft.com/office/powerpoint/2010/main" val="288362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928DFFE2-8883-4F31-AA9D-2A8E6BE680D3}"/>
              </a:ext>
            </a:extLst>
          </p:cNvPr>
          <p:cNvSpPr txBox="1">
            <a:spLocks/>
          </p:cNvSpPr>
          <p:nvPr/>
        </p:nvSpPr>
        <p:spPr>
          <a:xfrm>
            <a:off x="1931747" y="1396824"/>
            <a:ext cx="8328506" cy="4566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dirty="0">
                <a:solidFill>
                  <a:srgbClr val="C00000"/>
                </a:solidFill>
                <a:latin typeface="VNI-Avo" pitchFamily="2" charset="0"/>
              </a:rPr>
              <a:t>Kìa treân voøm laù</a:t>
            </a:r>
          </a:p>
          <a:p>
            <a:r>
              <a:rPr lang="vi-VN" sz="5400" dirty="0">
                <a:solidFill>
                  <a:srgbClr val="C00000"/>
                </a:solidFill>
                <a:latin typeface="VNI-Avo" pitchFamily="2" charset="0"/>
              </a:rPr>
              <a:t>Ve haùt ngaân vang</a:t>
            </a:r>
            <a:r>
              <a:rPr lang="vi-VN" sz="4000" dirty="0">
                <a:solidFill>
                  <a:srgbClr val="C00000"/>
                </a:solidFill>
                <a:latin typeface="VNI-Avo" pitchFamily="2" charset="0"/>
              </a:rPr>
              <a:t>.</a:t>
            </a:r>
          </a:p>
        </p:txBody>
      </p:sp>
      <p:sp>
        <p:nvSpPr>
          <p:cNvPr id="6" name="Left Arrow 5">
            <a:hlinkClick r:id="rId2" action="ppaction://hlinksldjump"/>
          </p:cNvPr>
          <p:cNvSpPr/>
          <p:nvPr/>
        </p:nvSpPr>
        <p:spPr>
          <a:xfrm>
            <a:off x="10831285" y="5760720"/>
            <a:ext cx="522515" cy="3526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316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967335"/>
            <a:ext cx="80356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>
                <a:latin typeface="VNI-Avo" pitchFamily="2" charset="0"/>
              </a:rPr>
              <a:t>EÂm ñeàm xoùm nhoû</a:t>
            </a:r>
          </a:p>
          <a:p>
            <a:r>
              <a:rPr lang="vi-VN" sz="4800" dirty="0">
                <a:latin typeface="VNI-Avo" pitchFamily="2" charset="0"/>
              </a:rPr>
              <a:t>Heø vöøa môùi sang.</a:t>
            </a:r>
          </a:p>
          <a:p>
            <a:r>
              <a:rPr lang="vi-VN" sz="4800" dirty="0">
                <a:latin typeface="VNI-Avo" pitchFamily="2" charset="0"/>
              </a:rPr>
              <a:t>		Haûi minh</a:t>
            </a:r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10831285" y="5760720"/>
            <a:ext cx="522515" cy="3526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54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5851" y="748145"/>
            <a:ext cx="1163781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6600" b="1" dirty="0">
                <a:solidFill>
                  <a:srgbClr val="0000FF"/>
                </a:solidFill>
                <a:latin typeface="VNI-Avo" pitchFamily="2" charset="0"/>
              </a:rPr>
              <a:t>Thaêm </a:t>
            </a:r>
            <a:r>
              <a:rPr lang="vi-VN" sz="6600" b="1" dirty="0" smtClean="0">
                <a:solidFill>
                  <a:srgbClr val="0000FF"/>
                </a:solidFill>
                <a:latin typeface="VNI-Avo" pitchFamily="2" charset="0"/>
              </a:rPr>
              <a:t>queâ</a:t>
            </a:r>
            <a:endParaRPr lang="vi-VN" sz="6600" b="1" dirty="0">
              <a:solidFill>
                <a:srgbClr val="0000FF"/>
              </a:solidFill>
              <a:latin typeface="VNI-Avo" pitchFamily="2" charset="0"/>
            </a:endParaRPr>
          </a:p>
          <a:p>
            <a:r>
              <a:rPr lang="vi-VN" sz="6600" dirty="0">
                <a:latin typeface="VNI-Avo" pitchFamily="2" charset="0"/>
              </a:rPr>
              <a:t>Em veà queâ noäi</a:t>
            </a:r>
          </a:p>
          <a:p>
            <a:r>
              <a:rPr lang="vi-VN" sz="6600" dirty="0">
                <a:latin typeface="VNI-Avo" pitchFamily="2" charset="0"/>
              </a:rPr>
              <a:t>Thaêm oâng thaêm baø</a:t>
            </a:r>
          </a:p>
          <a:p>
            <a:r>
              <a:rPr lang="vi-VN" sz="6600" dirty="0">
                <a:latin typeface="VNI-Avo" pitchFamily="2" charset="0"/>
              </a:rPr>
              <a:t>Sum vaày coâ baùc</a:t>
            </a:r>
          </a:p>
          <a:p>
            <a:r>
              <a:rPr lang="vi-VN" sz="6600" dirty="0">
                <a:latin typeface="VNI-Avo" pitchFamily="2" charset="0"/>
              </a:rPr>
              <a:t>Sau ngaøy caùch xa.</a:t>
            </a:r>
          </a:p>
          <a:p>
            <a:endParaRPr lang="vi-VN" sz="5400" dirty="0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10831285" y="5760720"/>
            <a:ext cx="522515" cy="3526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977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3EA4F2C-799F-422E-9DA2-D3BCDE893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10B7F0E4-0CE5-48C8-AFC6-4A03035E4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811834"/>
              </p:ext>
            </p:extLst>
          </p:nvPr>
        </p:nvGraphicFramePr>
        <p:xfrm>
          <a:off x="4189429" y="676303"/>
          <a:ext cx="4516224" cy="457200"/>
        </p:xfrm>
        <a:graphic>
          <a:graphicData uri="http://schemas.openxmlformats.org/drawingml/2006/table">
            <a:tbl>
              <a:tblPr/>
              <a:tblGrid>
                <a:gridCol w="4516224">
                  <a:extLst>
                    <a:ext uri="{9D8B030D-6E8A-4147-A177-3AD203B41FA5}">
                      <a16:colId xmlns:a16="http://schemas.microsoft.com/office/drawing/2014/main" xmlns="" val="34451258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VNI-Avo" pitchFamily="2" charset="0"/>
                        </a:rPr>
                        <a:t>UÛY BAN NHAÂN DAÂN QUAÄN 4</a:t>
                      </a:r>
                      <a:endParaRPr lang="en-US" sz="24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0611302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7C49A690-4B23-478C-BD57-7BAB4E0C0F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883747"/>
              </p:ext>
            </p:extLst>
          </p:nvPr>
        </p:nvGraphicFramePr>
        <p:xfrm>
          <a:off x="2893244" y="1133503"/>
          <a:ext cx="7108595" cy="518160"/>
        </p:xfrm>
        <a:graphic>
          <a:graphicData uri="http://schemas.openxmlformats.org/drawingml/2006/table">
            <a:tbl>
              <a:tblPr/>
              <a:tblGrid>
                <a:gridCol w="7108595">
                  <a:extLst>
                    <a:ext uri="{9D8B030D-6E8A-4147-A177-3AD203B41FA5}">
                      <a16:colId xmlns:a16="http://schemas.microsoft.com/office/drawing/2014/main" xmlns="" val="26877050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VNI-Avo" pitchFamily="2" charset="0"/>
                        </a:rPr>
                        <a:t>TRÖÔØNG TIEÅU HOÏC NGUYEÃN VAÊN TROÃI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6688242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3A0B5002-47F9-401D-B76D-C74D8CAA32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990652"/>
              </p:ext>
            </p:extLst>
          </p:nvPr>
        </p:nvGraphicFramePr>
        <p:xfrm>
          <a:off x="838200" y="2233872"/>
          <a:ext cx="10515600" cy="225552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xmlns="" val="36886683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6000" b="1" dirty="0" err="1">
                          <a:solidFill>
                            <a:srgbClr val="760096"/>
                          </a:solidFill>
                          <a:effectLst/>
                          <a:latin typeface="VNI-Avo" pitchFamily="2" charset="0"/>
                        </a:rPr>
                        <a:t>Hoïc</a:t>
                      </a:r>
                      <a:r>
                        <a:rPr lang="en-US" sz="6000" b="1" dirty="0">
                          <a:solidFill>
                            <a:srgbClr val="760096"/>
                          </a:solidFill>
                          <a:effectLst/>
                          <a:latin typeface="VNI-Avo" pitchFamily="2" charset="0"/>
                        </a:rPr>
                        <a:t> </a:t>
                      </a:r>
                      <a:r>
                        <a:rPr lang="en-US" sz="6000" b="1" dirty="0" err="1">
                          <a:solidFill>
                            <a:srgbClr val="760096"/>
                          </a:solidFill>
                          <a:effectLst/>
                          <a:latin typeface="VNI-Avo" pitchFamily="2" charset="0"/>
                        </a:rPr>
                        <a:t>vaàn</a:t>
                      </a:r>
                      <a:endParaRPr lang="en-US" sz="60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7200" b="1" baseline="0" dirty="0" smtClean="0">
                          <a:solidFill>
                            <a:srgbClr val="FF0000"/>
                          </a:solidFill>
                          <a:effectLst/>
                          <a:latin typeface="VNI-Avo" pitchFamily="2" charset="0"/>
                        </a:rPr>
                        <a:t>ap   aêp  aâp </a:t>
                      </a:r>
                      <a:endParaRPr lang="en-US" sz="72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90494243"/>
                  </a:ext>
                </a:extLst>
              </a:tr>
            </a:tbl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0E07643-D388-4EB5-8876-F68A4CEA39A7}"/>
              </a:ext>
            </a:extLst>
          </p:cNvPr>
          <p:cNvCxnSpPr>
            <a:cxnSpLocks/>
          </p:cNvCxnSpPr>
          <p:nvPr/>
        </p:nvCxnSpPr>
        <p:spPr>
          <a:xfrm>
            <a:off x="5099900" y="1651663"/>
            <a:ext cx="267721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82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201</Words>
  <Application>Microsoft Office PowerPoint</Application>
  <PresentationFormat>Widescreen</PresentationFormat>
  <Paragraphs>78</Paragraphs>
  <Slides>30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HP001 4 hàng</vt:lpstr>
      <vt:lpstr>Ideal Sans Medium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</vt:lpstr>
      <vt:lpstr>PowerPoint Presentation</vt:lpstr>
      <vt:lpstr>PowerPoint Presentation</vt:lpstr>
      <vt:lpstr>PowerPoint Presentation</vt:lpstr>
      <vt:lpstr>PowerPoint Presentation</vt:lpstr>
      <vt:lpstr>ap</vt:lpstr>
      <vt:lpstr>PowerPoint Presentation</vt:lpstr>
      <vt:lpstr>Nghæ giaûi lao</vt:lpstr>
      <vt:lpstr>PowerPoint Presentation</vt:lpstr>
      <vt:lpstr>PowerPoint Presentation</vt:lpstr>
      <vt:lpstr>PowerPoint Presentation</vt:lpstr>
      <vt:lpstr>giaáy nhaùp</vt:lpstr>
      <vt:lpstr>PowerPoint Presentation</vt:lpstr>
      <vt:lpstr>cao thaáp</vt:lpstr>
      <vt:lpstr>PowerPoint Presentation</vt:lpstr>
      <vt:lpstr>PowerPoint Presentation</vt:lpstr>
      <vt:lpstr>PowerPoint Presentation</vt:lpstr>
      <vt:lpstr>PowerPoint Presentation</vt:lpstr>
      <vt:lpstr>Củng cố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Loan NGUYỄN</dc:creator>
  <cp:lastModifiedBy>THUTHAO</cp:lastModifiedBy>
  <cp:revision>67</cp:revision>
  <dcterms:created xsi:type="dcterms:W3CDTF">2020-08-19T08:24:52Z</dcterms:created>
  <dcterms:modified xsi:type="dcterms:W3CDTF">2020-09-10T15:34:41Z</dcterms:modified>
</cp:coreProperties>
</file>